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21" r:id="rId2"/>
    <p:sldId id="3048" r:id="rId3"/>
    <p:sldId id="3047" r:id="rId4"/>
    <p:sldId id="3049" r:id="rId5"/>
    <p:sldId id="3050" r:id="rId6"/>
    <p:sldId id="3054" r:id="rId7"/>
    <p:sldId id="3051" r:id="rId8"/>
    <p:sldId id="3052" r:id="rId9"/>
    <p:sldId id="3053" r:id="rId10"/>
    <p:sldId id="3038" r:id="rId11"/>
    <p:sldId id="3056" r:id="rId12"/>
    <p:sldId id="3057" r:id="rId13"/>
    <p:sldId id="3022" r:id="rId14"/>
    <p:sldId id="3025" r:id="rId15"/>
    <p:sldId id="3055"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C7A6F-64F5-40C5-AD4B-539E1D562D9B}" v="18" dt="2025-03-24T13:54:03.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44"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Tängman" userId="S::sofie.tangman@regionvasterbotten.se::24d92588-1acd-43f2-80ec-789002bf8fec" providerId="AD" clId="Web-{AAB7E451-CA94-9EC7-820A-54D6DB7FCA41}"/>
    <pc:docChg chg="modSld">
      <pc:chgData name="Sofie Tängman" userId="S::sofie.tangman@regionvasterbotten.se::24d92588-1acd-43f2-80ec-789002bf8fec" providerId="AD" clId="Web-{AAB7E451-CA94-9EC7-820A-54D6DB7FCA41}" dt="2025-03-13T06:13:16.634" v="1" actId="20577"/>
      <pc:docMkLst>
        <pc:docMk/>
      </pc:docMkLst>
      <pc:sldChg chg="modSp">
        <pc:chgData name="Sofie Tängman" userId="S::sofie.tangman@regionvasterbotten.se::24d92588-1acd-43f2-80ec-789002bf8fec" providerId="AD" clId="Web-{AAB7E451-CA94-9EC7-820A-54D6DB7FCA41}" dt="2025-03-13T06:13:16.634" v="1" actId="20577"/>
        <pc:sldMkLst>
          <pc:docMk/>
          <pc:sldMk cId="2797936992" sldId="3050"/>
        </pc:sldMkLst>
        <pc:spChg chg="mod">
          <ac:chgData name="Sofie Tängman" userId="S::sofie.tangman@regionvasterbotten.se::24d92588-1acd-43f2-80ec-789002bf8fec" providerId="AD" clId="Web-{AAB7E451-CA94-9EC7-820A-54D6DB7FCA41}" dt="2025-03-13T06:13:16.634" v="1" actId="20577"/>
          <ac:spMkLst>
            <pc:docMk/>
            <pc:sldMk cId="2797936992" sldId="3050"/>
            <ac:spMk id="3" creationId="{8859095F-F48D-4807-8201-0ED11EBDB9A8}"/>
          </ac:spMkLst>
        </pc:spChg>
      </pc:sldChg>
    </pc:docChg>
  </pc:docChgLst>
  <pc:docChgLst>
    <pc:chgData name="Sofie Tängman" userId="S::sofie.tangman@regionvasterbotten.se::24d92588-1acd-43f2-80ec-789002bf8fec" providerId="AD" clId="Web-{2985ADE4-071E-5FA3-BF77-99B9681C2C94}"/>
    <pc:docChg chg="modSld">
      <pc:chgData name="Sofie Tängman" userId="S::sofie.tangman@regionvasterbotten.se::24d92588-1acd-43f2-80ec-789002bf8fec" providerId="AD" clId="Web-{2985ADE4-071E-5FA3-BF77-99B9681C2C94}" dt="2025-01-30T14:14:56.877" v="55"/>
      <pc:docMkLst>
        <pc:docMk/>
      </pc:docMkLst>
      <pc:sldChg chg="addSp delSp modSp">
        <pc:chgData name="Sofie Tängman" userId="S::sofie.tangman@regionvasterbotten.se::24d92588-1acd-43f2-80ec-789002bf8fec" providerId="AD" clId="Web-{2985ADE4-071E-5FA3-BF77-99B9681C2C94}" dt="2025-01-30T14:14:56.877" v="55"/>
        <pc:sldMkLst>
          <pc:docMk/>
          <pc:sldMk cId="2960980420" sldId="3025"/>
        </pc:sldMkLst>
      </pc:sldChg>
      <pc:sldChg chg="modSp">
        <pc:chgData name="Sofie Tängman" userId="S::sofie.tangman@regionvasterbotten.se::24d92588-1acd-43f2-80ec-789002bf8fec" providerId="AD" clId="Web-{2985ADE4-071E-5FA3-BF77-99B9681C2C94}" dt="2025-01-30T12:54:14.172" v="50" actId="20577"/>
        <pc:sldMkLst>
          <pc:docMk/>
          <pc:sldMk cId="2935005488" sldId="3038"/>
        </pc:sldMkLst>
        <pc:spChg chg="mod">
          <ac:chgData name="Sofie Tängman" userId="S::sofie.tangman@regionvasterbotten.se::24d92588-1acd-43f2-80ec-789002bf8fec" providerId="AD" clId="Web-{2985ADE4-071E-5FA3-BF77-99B9681C2C94}" dt="2025-01-30T12:54:14.172" v="50" actId="20577"/>
          <ac:spMkLst>
            <pc:docMk/>
            <pc:sldMk cId="2935005488" sldId="3038"/>
            <ac:spMk id="3" creationId="{21B7CD39-5448-4639-674D-9285DF8AE3FC}"/>
          </ac:spMkLst>
        </pc:spChg>
      </pc:sldChg>
    </pc:docChg>
  </pc:docChgLst>
  <pc:docChgLst>
    <pc:chgData name="Dagmar Schröder" userId="d016159a-a024-4c47-bb41-36ff5c81437a" providerId="ADAL" clId="{83A41D74-176A-4039-A442-24FA63ADD359}"/>
    <pc:docChg chg="undo custSel addSld delSld modSld sldOrd">
      <pc:chgData name="Dagmar Schröder" userId="d016159a-a024-4c47-bb41-36ff5c81437a" providerId="ADAL" clId="{83A41D74-176A-4039-A442-24FA63ADD359}" dt="2025-03-05T15:45:10.637" v="7939" actId="1076"/>
      <pc:docMkLst>
        <pc:docMk/>
      </pc:docMkLst>
      <pc:sldChg chg="modSp mod ord">
        <pc:chgData name="Dagmar Schröder" userId="d016159a-a024-4c47-bb41-36ff5c81437a" providerId="ADAL" clId="{83A41D74-176A-4039-A442-24FA63ADD359}" dt="2025-03-03T11:52:08.294" v="1243" actId="113"/>
        <pc:sldMkLst>
          <pc:docMk/>
          <pc:sldMk cId="162727875" sldId="256"/>
        </pc:sldMkLst>
      </pc:sldChg>
      <pc:sldChg chg="modSp del mod ord">
        <pc:chgData name="Dagmar Schröder" userId="d016159a-a024-4c47-bb41-36ff5c81437a" providerId="ADAL" clId="{83A41D74-176A-4039-A442-24FA63ADD359}" dt="2025-01-30T09:00:14.308" v="683" actId="122"/>
        <pc:sldMkLst>
          <pc:docMk/>
          <pc:sldMk cId="1826706743" sldId="3021"/>
        </pc:sldMkLst>
        <pc:spChg chg="mod">
          <ac:chgData name="Dagmar Schröder" userId="d016159a-a024-4c47-bb41-36ff5c81437a" providerId="ADAL" clId="{83A41D74-176A-4039-A442-24FA63ADD359}" dt="2025-01-30T07:44:57.286" v="4"/>
          <ac:spMkLst>
            <pc:docMk/>
            <pc:sldMk cId="1826706743" sldId="3021"/>
            <ac:spMk id="3" creationId="{F7C3AAD7-7F51-59FC-28DC-BF63A00E2E8D}"/>
          </ac:spMkLst>
        </pc:spChg>
        <pc:spChg chg="mod">
          <ac:chgData name="Dagmar Schröder" userId="d016159a-a024-4c47-bb41-36ff5c81437a" providerId="ADAL" clId="{83A41D74-176A-4039-A442-24FA63ADD359}" dt="2025-01-30T07:45:19.182" v="39" actId="20577"/>
          <ac:spMkLst>
            <pc:docMk/>
            <pc:sldMk cId="1826706743" sldId="3021"/>
            <ac:spMk id="4" creationId="{9BB17896-89CD-1852-1B96-EAB4773C5421}"/>
          </ac:spMkLst>
        </pc:spChg>
        <pc:spChg chg="mod">
          <ac:chgData name="Dagmar Schröder" userId="d016159a-a024-4c47-bb41-36ff5c81437a" providerId="ADAL" clId="{83A41D74-176A-4039-A442-24FA63ADD359}" dt="2025-01-30T07:44:57.286" v="4"/>
          <ac:spMkLst>
            <pc:docMk/>
            <pc:sldMk cId="1826706743" sldId="3021"/>
            <ac:spMk id="6" creationId="{FF3816E1-DDA1-9879-18FB-94B6286CE062}"/>
          </ac:spMkLst>
        </pc:spChg>
        <pc:spChg chg="mod">
          <ac:chgData name="Dagmar Schröder" userId="d016159a-a024-4c47-bb41-36ff5c81437a" providerId="ADAL" clId="{83A41D74-176A-4039-A442-24FA63ADD359}" dt="2025-01-30T09:00:14.308" v="683" actId="122"/>
          <ac:spMkLst>
            <pc:docMk/>
            <pc:sldMk cId="1826706743" sldId="3021"/>
            <ac:spMk id="7" creationId="{3855FF87-9A4A-342D-51C2-501445AACFEC}"/>
          </ac:spMkLst>
        </pc:spChg>
      </pc:sldChg>
      <pc:sldChg chg="addSp delSp modSp new mod modClrScheme chgLayout modNotesTx">
        <pc:chgData name="Dagmar Schröder" userId="d016159a-a024-4c47-bb41-36ff5c81437a" providerId="ADAL" clId="{83A41D74-176A-4039-A442-24FA63ADD359}" dt="2025-03-05T15:45:10.637" v="7939" actId="1076"/>
        <pc:sldMkLst>
          <pc:docMk/>
          <pc:sldMk cId="1638982833" sldId="3022"/>
        </pc:sldMkLst>
        <pc:spChg chg="add mod ord">
          <ac:chgData name="Dagmar Schröder" userId="d016159a-a024-4c47-bb41-36ff5c81437a" providerId="ADAL" clId="{83A41D74-176A-4039-A442-24FA63ADD359}" dt="2025-03-05T15:44:39.367" v="7934" actId="700"/>
          <ac:spMkLst>
            <pc:docMk/>
            <pc:sldMk cId="1638982833" sldId="3022"/>
            <ac:spMk id="12" creationId="{EC3C3BC2-0A3F-70E1-B3AB-72AB2C5D4F74}"/>
          </ac:spMkLst>
        </pc:spChg>
        <pc:spChg chg="add mod ord">
          <ac:chgData name="Dagmar Schröder" userId="d016159a-a024-4c47-bb41-36ff5c81437a" providerId="ADAL" clId="{83A41D74-176A-4039-A442-24FA63ADD359}" dt="2025-03-05T15:45:10.637" v="7939" actId="1076"/>
          <ac:spMkLst>
            <pc:docMk/>
            <pc:sldMk cId="1638982833" sldId="3022"/>
            <ac:spMk id="13" creationId="{C82166EC-91A5-62C2-117B-6DE9BFA89471}"/>
          </ac:spMkLst>
        </pc:spChg>
      </pc:sldChg>
      <pc:sldChg chg="addSp delSp modSp mod modClrScheme chgLayout">
        <pc:chgData name="Dagmar Schröder" userId="d016159a-a024-4c47-bb41-36ff5c81437a" providerId="ADAL" clId="{83A41D74-176A-4039-A442-24FA63ADD359}" dt="2025-03-05T15:45:05.417" v="7938" actId="1076"/>
        <pc:sldMkLst>
          <pc:docMk/>
          <pc:sldMk cId="2960980420" sldId="3025"/>
        </pc:sldMkLst>
        <pc:spChg chg="mod ord">
          <ac:chgData name="Dagmar Schröder" userId="d016159a-a024-4c47-bb41-36ff5c81437a" providerId="ADAL" clId="{83A41D74-176A-4039-A442-24FA63ADD359}" dt="2025-03-05T15:44:57.118" v="7936" actId="700"/>
          <ac:spMkLst>
            <pc:docMk/>
            <pc:sldMk cId="2960980420" sldId="3025"/>
            <ac:spMk id="2" creationId="{459A79B3-3B01-1411-7EC2-F8A9A838DAEE}"/>
          </ac:spMkLst>
        </pc:spChg>
        <pc:spChg chg="mod ord">
          <ac:chgData name="Dagmar Schröder" userId="d016159a-a024-4c47-bb41-36ff5c81437a" providerId="ADAL" clId="{83A41D74-176A-4039-A442-24FA63ADD359}" dt="2025-03-05T15:45:05.417" v="7938" actId="1076"/>
          <ac:spMkLst>
            <pc:docMk/>
            <pc:sldMk cId="2960980420" sldId="3025"/>
            <ac:spMk id="3" creationId="{3574DE2D-F82D-8642-074C-D8C0AC2D1C12}"/>
          </ac:spMkLst>
        </pc:spChg>
      </pc:sldChg>
      <pc:sldChg chg="modSp del mod">
        <pc:chgData name="Dagmar Schröder" userId="d016159a-a024-4c47-bb41-36ff5c81437a" providerId="ADAL" clId="{83A41D74-176A-4039-A442-24FA63ADD359}" dt="2025-03-03T11:45:26.940" v="1001" actId="47"/>
        <pc:sldMkLst>
          <pc:docMk/>
          <pc:sldMk cId="3769302153" sldId="3034"/>
        </pc:sldMkLst>
      </pc:sldChg>
      <pc:sldChg chg="addSp delSp modSp del mod">
        <pc:chgData name="Dagmar Schröder" userId="d016159a-a024-4c47-bb41-36ff5c81437a" providerId="ADAL" clId="{83A41D74-176A-4039-A442-24FA63ADD359}" dt="2025-03-03T11:45:46.644" v="1002" actId="47"/>
        <pc:sldMkLst>
          <pc:docMk/>
          <pc:sldMk cId="2251937389" sldId="3035"/>
        </pc:sldMkLst>
      </pc:sldChg>
      <pc:sldChg chg="modSp mod modNotesTx">
        <pc:chgData name="Dagmar Schröder" userId="d016159a-a024-4c47-bb41-36ff5c81437a" providerId="ADAL" clId="{83A41D74-176A-4039-A442-24FA63ADD359}" dt="2025-03-03T11:51:24.594" v="1240" actId="20577"/>
        <pc:sldMkLst>
          <pc:docMk/>
          <pc:sldMk cId="1164179838" sldId="3037"/>
        </pc:sldMkLst>
      </pc:sldChg>
      <pc:sldChg chg="modSp new mod ord">
        <pc:chgData name="Dagmar Schröder" userId="d016159a-a024-4c47-bb41-36ff5c81437a" providerId="ADAL" clId="{83A41D74-176A-4039-A442-24FA63ADD359}" dt="2025-03-04T12:47:43.063" v="6245"/>
        <pc:sldMkLst>
          <pc:docMk/>
          <pc:sldMk cId="2935005488" sldId="3038"/>
        </pc:sldMkLst>
        <pc:spChg chg="mod">
          <ac:chgData name="Dagmar Schröder" userId="d016159a-a024-4c47-bb41-36ff5c81437a" providerId="ADAL" clId="{83A41D74-176A-4039-A442-24FA63ADD359}" dt="2025-03-03T11:47:19.947" v="1003" actId="108"/>
          <ac:spMkLst>
            <pc:docMk/>
            <pc:sldMk cId="2935005488" sldId="3038"/>
            <ac:spMk id="2" creationId="{B5E8ED1E-7924-C32E-FE8E-B799E756743C}"/>
          </ac:spMkLst>
        </pc:spChg>
        <pc:spChg chg="mod">
          <ac:chgData name="Dagmar Schröder" userId="d016159a-a024-4c47-bb41-36ff5c81437a" providerId="ADAL" clId="{83A41D74-176A-4039-A442-24FA63ADD359}" dt="2025-01-30T08:59:52.619" v="681"/>
          <ac:spMkLst>
            <pc:docMk/>
            <pc:sldMk cId="2935005488" sldId="3038"/>
            <ac:spMk id="3" creationId="{21B7CD39-5448-4639-674D-9285DF8AE3FC}"/>
          </ac:spMkLst>
        </pc:spChg>
      </pc:sldChg>
      <pc:sldChg chg="modSp new del mod">
        <pc:chgData name="Dagmar Schröder" userId="d016159a-a024-4c47-bb41-36ff5c81437a" providerId="ADAL" clId="{83A41D74-176A-4039-A442-24FA63ADD359}" dt="2025-01-30T08:40:26.756" v="615" actId="47"/>
        <pc:sldMkLst>
          <pc:docMk/>
          <pc:sldMk cId="4072137285" sldId="3039"/>
        </pc:sldMkLst>
      </pc:sldChg>
      <pc:sldChg chg="modSp del mod">
        <pc:chgData name="Dagmar Schröder" userId="d016159a-a024-4c47-bb41-36ff5c81437a" providerId="ADAL" clId="{83A41D74-176A-4039-A442-24FA63ADD359}" dt="2025-03-04T09:12:59.505" v="1760" actId="47"/>
        <pc:sldMkLst>
          <pc:docMk/>
          <pc:sldMk cId="558281849" sldId="3045"/>
        </pc:sldMkLst>
      </pc:sldChg>
      <pc:sldChg chg="modSp del mod ord">
        <pc:chgData name="Dagmar Schröder" userId="d016159a-a024-4c47-bb41-36ff5c81437a" providerId="ADAL" clId="{83A41D74-176A-4039-A442-24FA63ADD359}" dt="2025-03-04T09:13:50.546" v="1768" actId="47"/>
        <pc:sldMkLst>
          <pc:docMk/>
          <pc:sldMk cId="2344116457" sldId="3046"/>
        </pc:sldMkLst>
      </pc:sldChg>
      <pc:sldChg chg="addSp modSp mod modClrScheme chgLayout">
        <pc:chgData name="Dagmar Schröder" userId="d016159a-a024-4c47-bb41-36ff5c81437a" providerId="ADAL" clId="{83A41D74-176A-4039-A442-24FA63ADD359}" dt="2025-03-04T10:42:21.848" v="3931" actId="12"/>
        <pc:sldMkLst>
          <pc:docMk/>
          <pc:sldMk cId="3516979337" sldId="3047"/>
        </pc:sldMkLst>
        <pc:spChg chg="mod ord">
          <ac:chgData name="Dagmar Schröder" userId="d016159a-a024-4c47-bb41-36ff5c81437a" providerId="ADAL" clId="{83A41D74-176A-4039-A442-24FA63ADD359}" dt="2025-03-04T10:41:20.836" v="3888" actId="700"/>
          <ac:spMkLst>
            <pc:docMk/>
            <pc:sldMk cId="3516979337" sldId="3047"/>
            <ac:spMk id="2" creationId="{757BE467-B7A0-816D-1BC6-3C0074670016}"/>
          </ac:spMkLst>
        </pc:spChg>
        <pc:spChg chg="mod ord">
          <ac:chgData name="Dagmar Schröder" userId="d016159a-a024-4c47-bb41-36ff5c81437a" providerId="ADAL" clId="{83A41D74-176A-4039-A442-24FA63ADD359}" dt="2025-03-04T10:42:21.848" v="3931" actId="12"/>
          <ac:spMkLst>
            <pc:docMk/>
            <pc:sldMk cId="3516979337" sldId="3047"/>
            <ac:spMk id="4" creationId="{96D88853-6FD1-0AC2-3D6F-B7C82E65BE6B}"/>
          </ac:spMkLst>
        </pc:spChg>
        <pc:spChg chg="add mod ord">
          <ac:chgData name="Dagmar Schröder" userId="d016159a-a024-4c47-bb41-36ff5c81437a" providerId="ADAL" clId="{83A41D74-176A-4039-A442-24FA63ADD359}" dt="2025-03-04T10:41:34.676" v="3911" actId="20577"/>
          <ac:spMkLst>
            <pc:docMk/>
            <pc:sldMk cId="3516979337" sldId="3047"/>
            <ac:spMk id="5" creationId="{01E804BD-BA2A-C08B-B7A2-BC9E97E86691}"/>
          </ac:spMkLst>
        </pc:spChg>
        <pc:spChg chg="add mod ord">
          <ac:chgData name="Dagmar Schröder" userId="d016159a-a024-4c47-bb41-36ff5c81437a" providerId="ADAL" clId="{83A41D74-176A-4039-A442-24FA63ADD359}" dt="2025-03-04T10:41:46.989" v="3927" actId="20577"/>
          <ac:spMkLst>
            <pc:docMk/>
            <pc:sldMk cId="3516979337" sldId="3047"/>
            <ac:spMk id="6" creationId="{50181203-BFF7-2684-65BF-E5F5C10B34FA}"/>
          </ac:spMkLst>
        </pc:spChg>
      </pc:sldChg>
      <pc:sldChg chg="addSp delSp modSp new mod modClrScheme chgLayout">
        <pc:chgData name="Dagmar Schröder" userId="d016159a-a024-4c47-bb41-36ff5c81437a" providerId="ADAL" clId="{83A41D74-176A-4039-A442-24FA63ADD359}" dt="2025-03-04T10:43:09.924" v="3935" actId="26606"/>
        <pc:sldMkLst>
          <pc:docMk/>
          <pc:sldMk cId="1179728961" sldId="3048"/>
        </pc:sldMkLst>
        <pc:spChg chg="mod ord">
          <ac:chgData name="Dagmar Schröder" userId="d016159a-a024-4c47-bb41-36ff5c81437a" providerId="ADAL" clId="{83A41D74-176A-4039-A442-24FA63ADD359}" dt="2025-03-04T10:43:09.924" v="3935" actId="26606"/>
          <ac:spMkLst>
            <pc:docMk/>
            <pc:sldMk cId="1179728961" sldId="3048"/>
            <ac:spMk id="2" creationId="{BD3FE202-0177-E2D2-D8A8-104AA25E5FCB}"/>
          </ac:spMkLst>
        </pc:spChg>
        <pc:spChg chg="add del mod ord">
          <ac:chgData name="Dagmar Schröder" userId="d016159a-a024-4c47-bb41-36ff5c81437a" providerId="ADAL" clId="{83A41D74-176A-4039-A442-24FA63ADD359}" dt="2025-03-04T10:43:09.924" v="3935" actId="26606"/>
          <ac:spMkLst>
            <pc:docMk/>
            <pc:sldMk cId="1179728961" sldId="3048"/>
            <ac:spMk id="3" creationId="{7F513A3A-CD44-2A4D-124A-619185FFB53E}"/>
          </ac:spMkLst>
        </pc:spChg>
      </pc:sldChg>
      <pc:sldChg chg="addSp delSp modSp new mod modClrScheme chgLayout">
        <pc:chgData name="Dagmar Schröder" userId="d016159a-a024-4c47-bb41-36ff5c81437a" providerId="ADAL" clId="{83A41D74-176A-4039-A442-24FA63ADD359}" dt="2025-03-04T13:44:52.965" v="7099" actId="1076"/>
        <pc:sldMkLst>
          <pc:docMk/>
          <pc:sldMk cId="2157251873" sldId="3049"/>
        </pc:sldMkLst>
        <pc:spChg chg="mod ord">
          <ac:chgData name="Dagmar Schröder" userId="d016159a-a024-4c47-bb41-36ff5c81437a" providerId="ADAL" clId="{83A41D74-176A-4039-A442-24FA63ADD359}" dt="2025-03-04T13:44:40.905" v="7097" actId="108"/>
          <ac:spMkLst>
            <pc:docMk/>
            <pc:sldMk cId="2157251873" sldId="3049"/>
            <ac:spMk id="2" creationId="{01799FF0-03DD-FED4-3647-74ED2CF7DD8E}"/>
          </ac:spMkLst>
        </pc:spChg>
        <pc:spChg chg="mod ord">
          <ac:chgData name="Dagmar Schröder" userId="d016159a-a024-4c47-bb41-36ff5c81437a" providerId="ADAL" clId="{83A41D74-176A-4039-A442-24FA63ADD359}" dt="2025-03-04T13:44:52.965" v="7099" actId="1076"/>
          <ac:spMkLst>
            <pc:docMk/>
            <pc:sldMk cId="2157251873" sldId="3049"/>
            <ac:spMk id="3" creationId="{28FD8EFB-259B-3180-7A84-98DAAAAFC0D8}"/>
          </ac:spMkLst>
        </pc:spChg>
      </pc:sldChg>
      <pc:sldChg chg="addSp delSp modSp add mod modClrScheme chgLayout">
        <pc:chgData name="Dagmar Schröder" userId="d016159a-a024-4c47-bb41-36ff5c81437a" providerId="ADAL" clId="{83A41D74-176A-4039-A442-24FA63ADD359}" dt="2025-03-04T13:48:11.214" v="7167" actId="1076"/>
        <pc:sldMkLst>
          <pc:docMk/>
          <pc:sldMk cId="2797936992" sldId="3050"/>
        </pc:sldMkLst>
        <pc:spChg chg="mod ord">
          <ac:chgData name="Dagmar Schröder" userId="d016159a-a024-4c47-bb41-36ff5c81437a" providerId="ADAL" clId="{83A41D74-176A-4039-A442-24FA63ADD359}" dt="2025-03-04T13:47:54.934" v="7165" actId="20577"/>
          <ac:spMkLst>
            <pc:docMk/>
            <pc:sldMk cId="2797936992" sldId="3050"/>
            <ac:spMk id="2" creationId="{2376C7C3-AF2D-21D6-C1F1-D539601B2190}"/>
          </ac:spMkLst>
        </pc:spChg>
        <pc:spChg chg="mod ord">
          <ac:chgData name="Dagmar Schröder" userId="d016159a-a024-4c47-bb41-36ff5c81437a" providerId="ADAL" clId="{83A41D74-176A-4039-A442-24FA63ADD359}" dt="2025-03-04T13:48:11.214" v="7167" actId="1076"/>
          <ac:spMkLst>
            <pc:docMk/>
            <pc:sldMk cId="2797936992" sldId="3050"/>
            <ac:spMk id="3" creationId="{8859095F-F48D-4807-8201-0ED11EBDB9A8}"/>
          </ac:spMkLst>
        </pc:spChg>
      </pc:sldChg>
      <pc:sldChg chg="new del">
        <pc:chgData name="Dagmar Schröder" userId="d016159a-a024-4c47-bb41-36ff5c81437a" providerId="ADAL" clId="{83A41D74-176A-4039-A442-24FA63ADD359}" dt="2025-03-04T10:09:50.148" v="3199" actId="680"/>
        <pc:sldMkLst>
          <pc:docMk/>
          <pc:sldMk cId="3852435447" sldId="3051"/>
        </pc:sldMkLst>
      </pc:sldChg>
      <pc:sldChg chg="addSp delSp modSp add mod modClrScheme chgLayout">
        <pc:chgData name="Dagmar Schröder" userId="d016159a-a024-4c47-bb41-36ff5c81437a" providerId="ADAL" clId="{83A41D74-176A-4039-A442-24FA63ADD359}" dt="2025-03-04T13:59:58.136" v="7837" actId="1076"/>
        <pc:sldMkLst>
          <pc:docMk/>
          <pc:sldMk cId="3982649898" sldId="3051"/>
        </pc:sldMkLst>
        <pc:spChg chg="mod ord">
          <ac:chgData name="Dagmar Schröder" userId="d016159a-a024-4c47-bb41-36ff5c81437a" providerId="ADAL" clId="{83A41D74-176A-4039-A442-24FA63ADD359}" dt="2025-03-04T13:59:43.284" v="7835" actId="20577"/>
          <ac:spMkLst>
            <pc:docMk/>
            <pc:sldMk cId="3982649898" sldId="3051"/>
            <ac:spMk id="2" creationId="{0A3B0637-A32C-8C3B-FB24-07AA755376F0}"/>
          </ac:spMkLst>
        </pc:spChg>
        <pc:spChg chg="mod ord">
          <ac:chgData name="Dagmar Schröder" userId="d016159a-a024-4c47-bb41-36ff5c81437a" providerId="ADAL" clId="{83A41D74-176A-4039-A442-24FA63ADD359}" dt="2025-03-04T13:59:58.136" v="7837" actId="1076"/>
          <ac:spMkLst>
            <pc:docMk/>
            <pc:sldMk cId="3982649898" sldId="3051"/>
            <ac:spMk id="3" creationId="{E0A8FCF6-5548-5B26-A682-92AD9EA95242}"/>
          </ac:spMkLst>
        </pc:spChg>
      </pc:sldChg>
      <pc:sldChg chg="addSp delSp modSp add mod modClrScheme chgLayout">
        <pc:chgData name="Dagmar Schröder" userId="d016159a-a024-4c47-bb41-36ff5c81437a" providerId="ADAL" clId="{83A41D74-176A-4039-A442-24FA63ADD359}" dt="2025-03-04T14:02:14.496" v="7908" actId="20577"/>
        <pc:sldMkLst>
          <pc:docMk/>
          <pc:sldMk cId="2943641880" sldId="3052"/>
        </pc:sldMkLst>
        <pc:spChg chg="mod ord">
          <ac:chgData name="Dagmar Schröder" userId="d016159a-a024-4c47-bb41-36ff5c81437a" providerId="ADAL" clId="{83A41D74-176A-4039-A442-24FA63ADD359}" dt="2025-03-04T14:01:41.727" v="7858" actId="14100"/>
          <ac:spMkLst>
            <pc:docMk/>
            <pc:sldMk cId="2943641880" sldId="3052"/>
            <ac:spMk id="2" creationId="{4037EDE5-FF09-42BA-6393-286E5AD0505D}"/>
          </ac:spMkLst>
        </pc:spChg>
        <pc:spChg chg="mod ord">
          <ac:chgData name="Dagmar Schröder" userId="d016159a-a024-4c47-bb41-36ff5c81437a" providerId="ADAL" clId="{83A41D74-176A-4039-A442-24FA63ADD359}" dt="2025-03-04T14:02:14.496" v="7908" actId="20577"/>
          <ac:spMkLst>
            <pc:docMk/>
            <pc:sldMk cId="2943641880" sldId="3052"/>
            <ac:spMk id="3" creationId="{0F615F30-9E49-D55C-97CE-B14D39BD65A6}"/>
          </ac:spMkLst>
        </pc:spChg>
      </pc:sldChg>
      <pc:sldChg chg="modSp add mod">
        <pc:chgData name="Dagmar Schröder" userId="d016159a-a024-4c47-bb41-36ff5c81437a" providerId="ADAL" clId="{83A41D74-176A-4039-A442-24FA63ADD359}" dt="2025-03-04T14:04:35.481" v="7933" actId="20577"/>
        <pc:sldMkLst>
          <pc:docMk/>
          <pc:sldMk cId="2027932119" sldId="3053"/>
        </pc:sldMkLst>
        <pc:spChg chg="mod">
          <ac:chgData name="Dagmar Schröder" userId="d016159a-a024-4c47-bb41-36ff5c81437a" providerId="ADAL" clId="{83A41D74-176A-4039-A442-24FA63ADD359}" dt="2025-03-04T14:03:20.392" v="7929" actId="20577"/>
          <ac:spMkLst>
            <pc:docMk/>
            <pc:sldMk cId="2027932119" sldId="3053"/>
            <ac:spMk id="2" creationId="{3998B27E-00E0-EC77-DBF3-6894891C8956}"/>
          </ac:spMkLst>
        </pc:spChg>
        <pc:spChg chg="mod">
          <ac:chgData name="Dagmar Schröder" userId="d016159a-a024-4c47-bb41-36ff5c81437a" providerId="ADAL" clId="{83A41D74-176A-4039-A442-24FA63ADD359}" dt="2025-03-04T14:04:35.481" v="7933" actId="20577"/>
          <ac:spMkLst>
            <pc:docMk/>
            <pc:sldMk cId="2027932119" sldId="3053"/>
            <ac:spMk id="3" creationId="{C9715985-0635-816C-4F15-05FBC4FE22BD}"/>
          </ac:spMkLst>
        </pc:spChg>
      </pc:sldChg>
      <pc:sldChg chg="modSp add mod">
        <pc:chgData name="Dagmar Schröder" userId="d016159a-a024-4c47-bb41-36ff5c81437a" providerId="ADAL" clId="{83A41D74-176A-4039-A442-24FA63ADD359}" dt="2025-03-04T14:00:33.236" v="7839" actId="20577"/>
        <pc:sldMkLst>
          <pc:docMk/>
          <pc:sldMk cId="1591182691" sldId="3054"/>
        </pc:sldMkLst>
        <pc:spChg chg="mod">
          <ac:chgData name="Dagmar Schröder" userId="d016159a-a024-4c47-bb41-36ff5c81437a" providerId="ADAL" clId="{83A41D74-176A-4039-A442-24FA63ADD359}" dt="2025-03-04T13:50:26.194" v="7252" actId="20577"/>
          <ac:spMkLst>
            <pc:docMk/>
            <pc:sldMk cId="1591182691" sldId="3054"/>
            <ac:spMk id="2" creationId="{23E89BA0-9AE6-3648-9C55-9DC5C5599666}"/>
          </ac:spMkLst>
        </pc:spChg>
        <pc:spChg chg="mod">
          <ac:chgData name="Dagmar Schröder" userId="d016159a-a024-4c47-bb41-36ff5c81437a" providerId="ADAL" clId="{83A41D74-176A-4039-A442-24FA63ADD359}" dt="2025-03-04T14:00:33.236" v="7839" actId="20577"/>
          <ac:spMkLst>
            <pc:docMk/>
            <pc:sldMk cId="1591182691" sldId="3054"/>
            <ac:spMk id="3" creationId="{31A82BC1-849F-24B4-3A98-688D4514C395}"/>
          </ac:spMkLst>
        </pc:spChg>
      </pc:sldChg>
    </pc:docChg>
  </pc:docChgLst>
  <pc:docChgLst>
    <pc:chgData name="Sofie Tängman" userId="S::sofie.tangman@regionvasterbotten.se::24d92588-1acd-43f2-80ec-789002bf8fec" providerId="AD" clId="Web-{1517D9F3-CB4A-4441-C9D3-BFAD427BA5DF}"/>
    <pc:docChg chg="modSld">
      <pc:chgData name="Sofie Tängman" userId="S::sofie.tangman@regionvasterbotten.se::24d92588-1acd-43f2-80ec-789002bf8fec" providerId="AD" clId="Web-{1517D9F3-CB4A-4441-C9D3-BFAD427BA5DF}" dt="2025-01-30T11:28:22.357" v="463" actId="20577"/>
      <pc:docMkLst>
        <pc:docMk/>
      </pc:docMkLst>
      <pc:sldChg chg="modSp">
        <pc:chgData name="Sofie Tängman" userId="S::sofie.tangman@regionvasterbotten.se::24d92588-1acd-43f2-80ec-789002bf8fec" providerId="AD" clId="Web-{1517D9F3-CB4A-4441-C9D3-BFAD427BA5DF}" dt="2025-01-30T11:28:22.357" v="463" actId="20577"/>
        <pc:sldMkLst>
          <pc:docMk/>
          <pc:sldMk cId="2935005488" sldId="3038"/>
        </pc:sldMkLst>
        <pc:spChg chg="mod">
          <ac:chgData name="Sofie Tängman" userId="S::sofie.tangman@regionvasterbotten.se::24d92588-1acd-43f2-80ec-789002bf8fec" providerId="AD" clId="Web-{1517D9F3-CB4A-4441-C9D3-BFAD427BA5DF}" dt="2025-01-30T11:20:27.547" v="387" actId="20577"/>
          <ac:spMkLst>
            <pc:docMk/>
            <pc:sldMk cId="2935005488" sldId="3038"/>
            <ac:spMk id="2" creationId="{B5E8ED1E-7924-C32E-FE8E-B799E756743C}"/>
          </ac:spMkLst>
        </pc:spChg>
        <pc:spChg chg="mod">
          <ac:chgData name="Sofie Tängman" userId="S::sofie.tangman@regionvasterbotten.se::24d92588-1acd-43f2-80ec-789002bf8fec" providerId="AD" clId="Web-{1517D9F3-CB4A-4441-C9D3-BFAD427BA5DF}" dt="2025-01-30T11:28:22.357" v="463" actId="20577"/>
          <ac:spMkLst>
            <pc:docMk/>
            <pc:sldMk cId="2935005488" sldId="3038"/>
            <ac:spMk id="3" creationId="{21B7CD39-5448-4639-674D-9285DF8AE3FC}"/>
          </ac:spMkLst>
        </pc:spChg>
      </pc:sldChg>
    </pc:docChg>
  </pc:docChgLst>
  <pc:docChgLst>
    <pc:chgData name="Sofie Tängman" userId="S::sofie.tangman@regionvasterbotten.se::24d92588-1acd-43f2-80ec-789002bf8fec" providerId="AD" clId="Web-{731F7C02-EAA6-79B6-979B-BABE0CB43D4B}"/>
    <pc:docChg chg="modSld">
      <pc:chgData name="Sofie Tängman" userId="S::sofie.tangman@regionvasterbotten.se::24d92588-1acd-43f2-80ec-789002bf8fec" providerId="AD" clId="Web-{731F7C02-EAA6-79B6-979B-BABE0CB43D4B}" dt="2025-03-05T19:34:55.725" v="256" actId="1076"/>
      <pc:docMkLst>
        <pc:docMk/>
      </pc:docMkLst>
      <pc:sldChg chg="modSp">
        <pc:chgData name="Sofie Tängman" userId="S::sofie.tangman@regionvasterbotten.se::24d92588-1acd-43f2-80ec-789002bf8fec" providerId="AD" clId="Web-{731F7C02-EAA6-79B6-979B-BABE0CB43D4B}" dt="2025-03-05T19:33:22.599" v="250"/>
        <pc:sldMkLst>
          <pc:docMk/>
          <pc:sldMk cId="162727875" sldId="256"/>
        </pc:sldMkLst>
      </pc:sldChg>
      <pc:sldChg chg="modSp">
        <pc:chgData name="Sofie Tängman" userId="S::sofie.tangman@regionvasterbotten.se::24d92588-1acd-43f2-80ec-789002bf8fec" providerId="AD" clId="Web-{731F7C02-EAA6-79B6-979B-BABE0CB43D4B}" dt="2025-03-05T19:34:55.725" v="256" actId="1076"/>
        <pc:sldMkLst>
          <pc:docMk/>
          <pc:sldMk cId="1638982833" sldId="3022"/>
        </pc:sldMkLst>
        <pc:spChg chg="mod">
          <ac:chgData name="Sofie Tängman" userId="S::sofie.tangman@regionvasterbotten.se::24d92588-1acd-43f2-80ec-789002bf8fec" providerId="AD" clId="Web-{731F7C02-EAA6-79B6-979B-BABE0CB43D4B}" dt="2025-03-05T19:34:55.725" v="256" actId="1076"/>
          <ac:spMkLst>
            <pc:docMk/>
            <pc:sldMk cId="1638982833" sldId="3022"/>
            <ac:spMk id="13" creationId="{C82166EC-91A5-62C2-117B-6DE9BFA89471}"/>
          </ac:spMkLst>
        </pc:spChg>
      </pc:sldChg>
      <pc:sldChg chg="modSp">
        <pc:chgData name="Sofie Tängman" userId="S::sofie.tangman@regionvasterbotten.se::24d92588-1acd-43f2-80ec-789002bf8fec" providerId="AD" clId="Web-{731F7C02-EAA6-79B6-979B-BABE0CB43D4B}" dt="2025-03-05T19:34:49.146" v="255" actId="1076"/>
        <pc:sldMkLst>
          <pc:docMk/>
          <pc:sldMk cId="2960980420" sldId="3025"/>
        </pc:sldMkLst>
        <pc:spChg chg="mod">
          <ac:chgData name="Sofie Tängman" userId="S::sofie.tangman@regionvasterbotten.se::24d92588-1acd-43f2-80ec-789002bf8fec" providerId="AD" clId="Web-{731F7C02-EAA6-79B6-979B-BABE0CB43D4B}" dt="2025-03-05T19:34:49.146" v="255" actId="1076"/>
          <ac:spMkLst>
            <pc:docMk/>
            <pc:sldMk cId="2960980420" sldId="3025"/>
            <ac:spMk id="3" creationId="{3574DE2D-F82D-8642-074C-D8C0AC2D1C12}"/>
          </ac:spMkLst>
        </pc:spChg>
      </pc:sldChg>
      <pc:sldChg chg="modSp">
        <pc:chgData name="Sofie Tängman" userId="S::sofie.tangman@regionvasterbotten.se::24d92588-1acd-43f2-80ec-789002bf8fec" providerId="AD" clId="Web-{731F7C02-EAA6-79B6-979B-BABE0CB43D4B}" dt="2025-03-05T19:34:27.631" v="254" actId="20577"/>
        <pc:sldMkLst>
          <pc:docMk/>
          <pc:sldMk cId="1164179838" sldId="3037"/>
        </pc:sldMkLst>
      </pc:sldChg>
      <pc:sldChg chg="modSp">
        <pc:chgData name="Sofie Tängman" userId="S::sofie.tangman@regionvasterbotten.se::24d92588-1acd-43f2-80ec-789002bf8fec" providerId="AD" clId="Web-{731F7C02-EAA6-79B6-979B-BABE0CB43D4B}" dt="2025-03-05T19:21:34.440" v="168" actId="20577"/>
        <pc:sldMkLst>
          <pc:docMk/>
          <pc:sldMk cId="2935005488" sldId="3038"/>
        </pc:sldMkLst>
        <pc:spChg chg="mod">
          <ac:chgData name="Sofie Tängman" userId="S::sofie.tangman@regionvasterbotten.se::24d92588-1acd-43f2-80ec-789002bf8fec" providerId="AD" clId="Web-{731F7C02-EAA6-79B6-979B-BABE0CB43D4B}" dt="2025-03-05T19:21:34.440" v="168" actId="20577"/>
          <ac:spMkLst>
            <pc:docMk/>
            <pc:sldMk cId="2935005488" sldId="3038"/>
            <ac:spMk id="3" creationId="{21B7CD39-5448-4639-674D-9285DF8AE3FC}"/>
          </ac:spMkLst>
        </pc:spChg>
      </pc:sldChg>
      <pc:sldChg chg="modSp">
        <pc:chgData name="Sofie Tängman" userId="S::sofie.tangman@regionvasterbotten.se::24d92588-1acd-43f2-80ec-789002bf8fec" providerId="AD" clId="Web-{731F7C02-EAA6-79B6-979B-BABE0CB43D4B}" dt="2025-03-05T18:59:06.353" v="5" actId="20577"/>
        <pc:sldMkLst>
          <pc:docMk/>
          <pc:sldMk cId="3516979337" sldId="3047"/>
        </pc:sldMkLst>
      </pc:sldChg>
      <pc:sldChg chg="modSp">
        <pc:chgData name="Sofie Tängman" userId="S::sofie.tangman@regionvasterbotten.se::24d92588-1acd-43f2-80ec-789002bf8fec" providerId="AD" clId="Web-{731F7C02-EAA6-79B6-979B-BABE0CB43D4B}" dt="2025-03-05T19:04:25.888" v="22" actId="20577"/>
        <pc:sldMkLst>
          <pc:docMk/>
          <pc:sldMk cId="3982649898" sldId="3051"/>
        </pc:sldMkLst>
        <pc:spChg chg="mod">
          <ac:chgData name="Sofie Tängman" userId="S::sofie.tangman@regionvasterbotten.se::24d92588-1acd-43f2-80ec-789002bf8fec" providerId="AD" clId="Web-{731F7C02-EAA6-79B6-979B-BABE0CB43D4B}" dt="2025-03-05T19:04:25.888" v="22" actId="20577"/>
          <ac:spMkLst>
            <pc:docMk/>
            <pc:sldMk cId="3982649898" sldId="3051"/>
            <ac:spMk id="3" creationId="{E0A8FCF6-5548-5B26-A682-92AD9EA95242}"/>
          </ac:spMkLst>
        </pc:spChg>
      </pc:sldChg>
      <pc:sldChg chg="modSp">
        <pc:chgData name="Sofie Tängman" userId="S::sofie.tangman@regionvasterbotten.se::24d92588-1acd-43f2-80ec-789002bf8fec" providerId="AD" clId="Web-{731F7C02-EAA6-79B6-979B-BABE0CB43D4B}" dt="2025-03-05T19:04:45.060" v="23" actId="20577"/>
        <pc:sldMkLst>
          <pc:docMk/>
          <pc:sldMk cId="2943641880" sldId="3052"/>
        </pc:sldMkLst>
        <pc:spChg chg="mod">
          <ac:chgData name="Sofie Tängman" userId="S::sofie.tangman@regionvasterbotten.se::24d92588-1acd-43f2-80ec-789002bf8fec" providerId="AD" clId="Web-{731F7C02-EAA6-79B6-979B-BABE0CB43D4B}" dt="2025-03-05T19:04:45.060" v="23" actId="20577"/>
          <ac:spMkLst>
            <pc:docMk/>
            <pc:sldMk cId="2943641880" sldId="3052"/>
            <ac:spMk id="3" creationId="{0F615F30-9E49-D55C-97CE-B14D39BD65A6}"/>
          </ac:spMkLst>
        </pc:spChg>
      </pc:sldChg>
      <pc:sldChg chg="modSp">
        <pc:chgData name="Sofie Tängman" userId="S::sofie.tangman@regionvasterbotten.se::24d92588-1acd-43f2-80ec-789002bf8fec" providerId="AD" clId="Web-{731F7C02-EAA6-79B6-979B-BABE0CB43D4B}" dt="2025-03-05T19:05:46.514" v="24" actId="20577"/>
        <pc:sldMkLst>
          <pc:docMk/>
          <pc:sldMk cId="2027932119" sldId="3053"/>
        </pc:sldMkLst>
        <pc:spChg chg="mod">
          <ac:chgData name="Sofie Tängman" userId="S::sofie.tangman@regionvasterbotten.se::24d92588-1acd-43f2-80ec-789002bf8fec" providerId="AD" clId="Web-{731F7C02-EAA6-79B6-979B-BABE0CB43D4B}" dt="2025-03-05T19:05:46.514" v="24" actId="20577"/>
          <ac:spMkLst>
            <pc:docMk/>
            <pc:sldMk cId="2027932119" sldId="3053"/>
            <ac:spMk id="3" creationId="{C9715985-0635-816C-4F15-05FBC4FE22BD}"/>
          </ac:spMkLst>
        </pc:spChg>
      </pc:sldChg>
    </pc:docChg>
  </pc:docChgLst>
  <pc:docChgLst>
    <pc:chgData name="Dagmar Schröder" userId="d016159a-a024-4c47-bb41-36ff5c81437a" providerId="ADAL" clId="{4DAC7A6F-64F5-40C5-AD4B-539E1D562D9B}"/>
    <pc:docChg chg="undo custSel delSld modSld sldOrd delMainMaster">
      <pc:chgData name="Dagmar Schröder" userId="d016159a-a024-4c47-bb41-36ff5c81437a" providerId="ADAL" clId="{4DAC7A6F-64F5-40C5-AD4B-539E1D562D9B}" dt="2025-03-24T13:54:27.249" v="351" actId="1076"/>
      <pc:docMkLst>
        <pc:docMk/>
      </pc:docMkLst>
      <pc:sldChg chg="delSp modSp del mod ord">
        <pc:chgData name="Dagmar Schröder" userId="d016159a-a024-4c47-bb41-36ff5c81437a" providerId="ADAL" clId="{4DAC7A6F-64F5-40C5-AD4B-539E1D562D9B}" dt="2025-03-18T10:33:01.371" v="126" actId="47"/>
        <pc:sldMkLst>
          <pc:docMk/>
          <pc:sldMk cId="162727875" sldId="256"/>
        </pc:sldMkLst>
      </pc:sldChg>
      <pc:sldChg chg="addSp modSp mod">
        <pc:chgData name="Dagmar Schröder" userId="d016159a-a024-4c47-bb41-36ff5c81437a" providerId="ADAL" clId="{4DAC7A6F-64F5-40C5-AD4B-539E1D562D9B}" dt="2025-03-18T10:43:47.240" v="316" actId="1076"/>
        <pc:sldMkLst>
          <pc:docMk/>
          <pc:sldMk cId="1826706743" sldId="3021"/>
        </pc:sldMkLst>
        <pc:spChg chg="add mod">
          <ac:chgData name="Dagmar Schröder" userId="d016159a-a024-4c47-bb41-36ff5c81437a" providerId="ADAL" clId="{4DAC7A6F-64F5-40C5-AD4B-539E1D562D9B}" dt="2025-03-18T10:42:50.377" v="309"/>
          <ac:spMkLst>
            <pc:docMk/>
            <pc:sldMk cId="1826706743" sldId="3021"/>
            <ac:spMk id="2" creationId="{E9919F70-1F0F-51A6-37BE-55847938DB12}"/>
          </ac:spMkLst>
        </pc:spChg>
        <pc:spChg chg="mod">
          <ac:chgData name="Dagmar Schröder" userId="d016159a-a024-4c47-bb41-36ff5c81437a" providerId="ADAL" clId="{4DAC7A6F-64F5-40C5-AD4B-539E1D562D9B}" dt="2025-03-18T10:43:15.854" v="313" actId="1076"/>
          <ac:spMkLst>
            <pc:docMk/>
            <pc:sldMk cId="1826706743" sldId="3021"/>
            <ac:spMk id="3" creationId="{F7C3AAD7-7F51-59FC-28DC-BF63A00E2E8D}"/>
          </ac:spMkLst>
        </pc:spChg>
        <pc:spChg chg="mod">
          <ac:chgData name="Dagmar Schröder" userId="d016159a-a024-4c47-bb41-36ff5c81437a" providerId="ADAL" clId="{4DAC7A6F-64F5-40C5-AD4B-539E1D562D9B}" dt="2025-03-18T10:43:47.240" v="316" actId="1076"/>
          <ac:spMkLst>
            <pc:docMk/>
            <pc:sldMk cId="1826706743" sldId="3021"/>
            <ac:spMk id="4" creationId="{9BB17896-89CD-1852-1B96-EAB4773C5421}"/>
          </ac:spMkLst>
        </pc:spChg>
        <pc:spChg chg="mod">
          <ac:chgData name="Dagmar Schröder" userId="d016159a-a024-4c47-bb41-36ff5c81437a" providerId="ADAL" clId="{4DAC7A6F-64F5-40C5-AD4B-539E1D562D9B}" dt="2025-03-18T10:43:39.497" v="315" actId="1076"/>
          <ac:spMkLst>
            <pc:docMk/>
            <pc:sldMk cId="1826706743" sldId="3021"/>
            <ac:spMk id="6" creationId="{FF3816E1-DDA1-9879-18FB-94B6286CE062}"/>
          </ac:spMkLst>
        </pc:spChg>
      </pc:sldChg>
      <pc:sldChg chg="addSp modSp mod">
        <pc:chgData name="Dagmar Schröder" userId="d016159a-a024-4c47-bb41-36ff5c81437a" providerId="ADAL" clId="{4DAC7A6F-64F5-40C5-AD4B-539E1D562D9B}" dt="2025-03-18T10:42:21.597" v="305"/>
        <pc:sldMkLst>
          <pc:docMk/>
          <pc:sldMk cId="1638982833" sldId="3022"/>
        </pc:sldMkLst>
        <pc:spChg chg="add mod">
          <ac:chgData name="Dagmar Schröder" userId="d016159a-a024-4c47-bb41-36ff5c81437a" providerId="ADAL" clId="{4DAC7A6F-64F5-40C5-AD4B-539E1D562D9B}" dt="2025-03-18T10:42:21.597" v="305"/>
          <ac:spMkLst>
            <pc:docMk/>
            <pc:sldMk cId="1638982833" sldId="3022"/>
            <ac:spMk id="2" creationId="{CF27199D-245B-ADD1-4BE2-EF3544A4AE3D}"/>
          </ac:spMkLst>
        </pc:spChg>
        <pc:spChg chg="mod">
          <ac:chgData name="Dagmar Schröder" userId="d016159a-a024-4c47-bb41-36ff5c81437a" providerId="ADAL" clId="{4DAC7A6F-64F5-40C5-AD4B-539E1D562D9B}" dt="2025-03-18T10:33:46.141" v="149" actId="20577"/>
          <ac:spMkLst>
            <pc:docMk/>
            <pc:sldMk cId="1638982833" sldId="3022"/>
            <ac:spMk id="12" creationId="{EC3C3BC2-0A3F-70E1-B3AB-72AB2C5D4F74}"/>
          </ac:spMkLst>
        </pc:spChg>
        <pc:spChg chg="mod">
          <ac:chgData name="Dagmar Schröder" userId="d016159a-a024-4c47-bb41-36ff5c81437a" providerId="ADAL" clId="{4DAC7A6F-64F5-40C5-AD4B-539E1D562D9B}" dt="2025-03-18T10:35:06.503" v="183" actId="1076"/>
          <ac:spMkLst>
            <pc:docMk/>
            <pc:sldMk cId="1638982833" sldId="3022"/>
            <ac:spMk id="13" creationId="{C82166EC-91A5-62C2-117B-6DE9BFA89471}"/>
          </ac:spMkLst>
        </pc:spChg>
      </pc:sldChg>
      <pc:sldChg chg="addSp modSp mod">
        <pc:chgData name="Dagmar Schröder" userId="d016159a-a024-4c47-bb41-36ff5c81437a" providerId="ADAL" clId="{4DAC7A6F-64F5-40C5-AD4B-539E1D562D9B}" dt="2025-03-18T10:46:13.368" v="329" actId="14100"/>
        <pc:sldMkLst>
          <pc:docMk/>
          <pc:sldMk cId="2960980420" sldId="3025"/>
        </pc:sldMkLst>
        <pc:spChg chg="mod">
          <ac:chgData name="Dagmar Schröder" userId="d016159a-a024-4c47-bb41-36ff5c81437a" providerId="ADAL" clId="{4DAC7A6F-64F5-40C5-AD4B-539E1D562D9B}" dt="2025-03-18T10:42:31.629" v="307" actId="1076"/>
          <ac:spMkLst>
            <pc:docMk/>
            <pc:sldMk cId="2960980420" sldId="3025"/>
            <ac:spMk id="2" creationId="{459A79B3-3B01-1411-7EC2-F8A9A838DAEE}"/>
          </ac:spMkLst>
        </pc:spChg>
        <pc:spChg chg="mod">
          <ac:chgData name="Dagmar Schröder" userId="d016159a-a024-4c47-bb41-36ff5c81437a" providerId="ADAL" clId="{4DAC7A6F-64F5-40C5-AD4B-539E1D562D9B}" dt="2025-03-18T10:46:13.368" v="329" actId="14100"/>
          <ac:spMkLst>
            <pc:docMk/>
            <pc:sldMk cId="2960980420" sldId="3025"/>
            <ac:spMk id="3" creationId="{3574DE2D-F82D-8642-074C-D8C0AC2D1C12}"/>
          </ac:spMkLst>
        </pc:spChg>
        <pc:spChg chg="add mod">
          <ac:chgData name="Dagmar Schröder" userId="d016159a-a024-4c47-bb41-36ff5c81437a" providerId="ADAL" clId="{4DAC7A6F-64F5-40C5-AD4B-539E1D562D9B}" dt="2025-03-18T10:42:25.908" v="306"/>
          <ac:spMkLst>
            <pc:docMk/>
            <pc:sldMk cId="2960980420" sldId="3025"/>
            <ac:spMk id="4" creationId="{1831A01C-9DC4-731D-6DBE-24BF388363BB}"/>
          </ac:spMkLst>
        </pc:spChg>
      </pc:sldChg>
      <pc:sldChg chg="modSp del mod">
        <pc:chgData name="Dagmar Schröder" userId="d016159a-a024-4c47-bb41-36ff5c81437a" providerId="ADAL" clId="{4DAC7A6F-64F5-40C5-AD4B-539E1D562D9B}" dt="2025-03-18T10:28:57.465" v="112" actId="47"/>
        <pc:sldMkLst>
          <pc:docMk/>
          <pc:sldMk cId="1164179838" sldId="3037"/>
        </pc:sldMkLst>
      </pc:sldChg>
      <pc:sldChg chg="addSp delSp modSp mod modClrScheme chgLayout">
        <pc:chgData name="Dagmar Schröder" userId="d016159a-a024-4c47-bb41-36ff5c81437a" providerId="ADAL" clId="{4DAC7A6F-64F5-40C5-AD4B-539E1D562D9B}" dt="2025-03-24T13:53:14.761" v="344" actId="1076"/>
        <pc:sldMkLst>
          <pc:docMk/>
          <pc:sldMk cId="2935005488" sldId="3038"/>
        </pc:sldMkLst>
        <pc:spChg chg="mod ord">
          <ac:chgData name="Dagmar Schröder" userId="d016159a-a024-4c47-bb41-36ff5c81437a" providerId="ADAL" clId="{4DAC7A6F-64F5-40C5-AD4B-539E1D562D9B}" dt="2025-03-24T13:52:58.273" v="341" actId="1076"/>
          <ac:spMkLst>
            <pc:docMk/>
            <pc:sldMk cId="2935005488" sldId="3038"/>
            <ac:spMk id="2" creationId="{B5E8ED1E-7924-C32E-FE8E-B799E756743C}"/>
          </ac:spMkLst>
        </pc:spChg>
        <pc:spChg chg="mod ord">
          <ac:chgData name="Dagmar Schröder" userId="d016159a-a024-4c47-bb41-36ff5c81437a" providerId="ADAL" clId="{4DAC7A6F-64F5-40C5-AD4B-539E1D562D9B}" dt="2025-03-24T13:53:14.761" v="344" actId="1076"/>
          <ac:spMkLst>
            <pc:docMk/>
            <pc:sldMk cId="2935005488" sldId="3038"/>
            <ac:spMk id="3" creationId="{21B7CD39-5448-4639-674D-9285DF8AE3FC}"/>
          </ac:spMkLst>
        </pc:spChg>
        <pc:spChg chg="add mod">
          <ac:chgData name="Dagmar Schröder" userId="d016159a-a024-4c47-bb41-36ff5c81437a" providerId="ADAL" clId="{4DAC7A6F-64F5-40C5-AD4B-539E1D562D9B}" dt="2025-03-18T10:42:09.728" v="303"/>
          <ac:spMkLst>
            <pc:docMk/>
            <pc:sldMk cId="2935005488" sldId="3038"/>
            <ac:spMk id="4" creationId="{02C25764-63EE-5CB4-20B2-077FAE30E9F7}"/>
          </ac:spMkLst>
        </pc:spChg>
        <pc:spChg chg="add del mod ord">
          <ac:chgData name="Dagmar Schröder" userId="d016159a-a024-4c47-bb41-36ff5c81437a" providerId="ADAL" clId="{4DAC7A6F-64F5-40C5-AD4B-539E1D562D9B}" dt="2025-03-24T13:50:37.324" v="332" actId="478"/>
          <ac:spMkLst>
            <pc:docMk/>
            <pc:sldMk cId="2935005488" sldId="3038"/>
            <ac:spMk id="5" creationId="{506F2B9E-7F83-28F1-206F-15D2EBFA97B3}"/>
          </ac:spMkLst>
        </pc:spChg>
      </pc:sldChg>
      <pc:sldChg chg="addSp delSp modSp mod modClrScheme chgLayout">
        <pc:chgData name="Dagmar Schröder" userId="d016159a-a024-4c47-bb41-36ff5c81437a" providerId="ADAL" clId="{4DAC7A6F-64F5-40C5-AD4B-539E1D562D9B}" dt="2025-03-18T10:41:03.321" v="293" actId="1076"/>
        <pc:sldMkLst>
          <pc:docMk/>
          <pc:sldMk cId="3516979337" sldId="3047"/>
        </pc:sldMkLst>
        <pc:spChg chg="mod ord">
          <ac:chgData name="Dagmar Schröder" userId="d016159a-a024-4c47-bb41-36ff5c81437a" providerId="ADAL" clId="{4DAC7A6F-64F5-40C5-AD4B-539E1D562D9B}" dt="2025-03-18T10:40:50.098" v="292" actId="1076"/>
          <ac:spMkLst>
            <pc:docMk/>
            <pc:sldMk cId="3516979337" sldId="3047"/>
            <ac:spMk id="2" creationId="{757BE467-B7A0-816D-1BC6-3C0074670016}"/>
          </ac:spMkLst>
        </pc:spChg>
        <pc:spChg chg="add del mod ord">
          <ac:chgData name="Dagmar Schröder" userId="d016159a-a024-4c47-bb41-36ff5c81437a" providerId="ADAL" clId="{4DAC7A6F-64F5-40C5-AD4B-539E1D562D9B}" dt="2025-03-18T10:21:54.969" v="13" actId="1076"/>
          <ac:spMkLst>
            <pc:docMk/>
            <pc:sldMk cId="3516979337" sldId="3047"/>
            <ac:spMk id="3" creationId="{6CE38414-946D-464F-4547-DE8EAFC5EE21}"/>
          </ac:spMkLst>
        </pc:spChg>
        <pc:spChg chg="mod ord">
          <ac:chgData name="Dagmar Schröder" userId="d016159a-a024-4c47-bb41-36ff5c81437a" providerId="ADAL" clId="{4DAC7A6F-64F5-40C5-AD4B-539E1D562D9B}" dt="2025-03-18T10:22:05.146" v="15" actId="1076"/>
          <ac:spMkLst>
            <pc:docMk/>
            <pc:sldMk cId="3516979337" sldId="3047"/>
            <ac:spMk id="4" creationId="{96D88853-6FD1-0AC2-3D6F-B7C82E65BE6B}"/>
          </ac:spMkLst>
        </pc:spChg>
        <pc:spChg chg="mod ord">
          <ac:chgData name="Dagmar Schröder" userId="d016159a-a024-4c47-bb41-36ff5c81437a" providerId="ADAL" clId="{4DAC7A6F-64F5-40C5-AD4B-539E1D562D9B}" dt="2025-03-18T10:22:00.650" v="14" actId="1076"/>
          <ac:spMkLst>
            <pc:docMk/>
            <pc:sldMk cId="3516979337" sldId="3047"/>
            <ac:spMk id="5" creationId="{01E804BD-BA2A-C08B-B7A2-BC9E97E86691}"/>
          </ac:spMkLst>
        </pc:spChg>
        <pc:spChg chg="mod ord">
          <ac:chgData name="Dagmar Schröder" userId="d016159a-a024-4c47-bb41-36ff5c81437a" providerId="ADAL" clId="{4DAC7A6F-64F5-40C5-AD4B-539E1D562D9B}" dt="2025-03-18T10:22:09.689" v="16" actId="1076"/>
          <ac:spMkLst>
            <pc:docMk/>
            <pc:sldMk cId="3516979337" sldId="3047"/>
            <ac:spMk id="6" creationId="{50181203-BFF7-2684-65BF-E5F5C10B34FA}"/>
          </ac:spMkLst>
        </pc:spChg>
        <pc:spChg chg="add mod">
          <ac:chgData name="Dagmar Schröder" userId="d016159a-a024-4c47-bb41-36ff5c81437a" providerId="ADAL" clId="{4DAC7A6F-64F5-40C5-AD4B-539E1D562D9B}" dt="2025-03-18T10:41:03.321" v="293" actId="1076"/>
          <ac:spMkLst>
            <pc:docMk/>
            <pc:sldMk cId="3516979337" sldId="3047"/>
            <ac:spMk id="10" creationId="{4C998331-A68A-956A-15F3-B05EF623D5A8}"/>
          </ac:spMkLst>
        </pc:spChg>
      </pc:sldChg>
      <pc:sldChg chg="addSp modSp mod">
        <pc:chgData name="Dagmar Schröder" userId="d016159a-a024-4c47-bb41-36ff5c81437a" providerId="ADAL" clId="{4DAC7A6F-64F5-40C5-AD4B-539E1D562D9B}" dt="2025-03-18T10:40:34.342" v="290" actId="1076"/>
        <pc:sldMkLst>
          <pc:docMk/>
          <pc:sldMk cId="1179728961" sldId="3048"/>
        </pc:sldMkLst>
        <pc:spChg chg="add mod">
          <ac:chgData name="Dagmar Schröder" userId="d016159a-a024-4c47-bb41-36ff5c81437a" providerId="ADAL" clId="{4DAC7A6F-64F5-40C5-AD4B-539E1D562D9B}" dt="2025-03-18T10:40:34.342" v="290" actId="1076"/>
          <ac:spMkLst>
            <pc:docMk/>
            <pc:sldMk cId="1179728961" sldId="3048"/>
            <ac:spMk id="4" creationId="{BB828B76-0152-2EA7-9296-0E4826CE0040}"/>
          </ac:spMkLst>
        </pc:spChg>
      </pc:sldChg>
      <pc:sldChg chg="addSp modSp mod">
        <pc:chgData name="Dagmar Schröder" userId="d016159a-a024-4c47-bb41-36ff5c81437a" providerId="ADAL" clId="{4DAC7A6F-64F5-40C5-AD4B-539E1D562D9B}" dt="2025-03-18T10:41:22.153" v="294"/>
        <pc:sldMkLst>
          <pc:docMk/>
          <pc:sldMk cId="2157251873" sldId="3049"/>
        </pc:sldMkLst>
        <pc:spChg chg="mod">
          <ac:chgData name="Dagmar Schröder" userId="d016159a-a024-4c47-bb41-36ff5c81437a" providerId="ADAL" clId="{4DAC7A6F-64F5-40C5-AD4B-539E1D562D9B}" dt="2025-03-18T10:23:15.858" v="32" actId="1076"/>
          <ac:spMkLst>
            <pc:docMk/>
            <pc:sldMk cId="2157251873" sldId="3049"/>
            <ac:spMk id="2" creationId="{01799FF0-03DD-FED4-3647-74ED2CF7DD8E}"/>
          </ac:spMkLst>
        </pc:spChg>
        <pc:spChg chg="mod">
          <ac:chgData name="Dagmar Schröder" userId="d016159a-a024-4c47-bb41-36ff5c81437a" providerId="ADAL" clId="{4DAC7A6F-64F5-40C5-AD4B-539E1D562D9B}" dt="2025-03-18T10:23:11.939" v="31" actId="1076"/>
          <ac:spMkLst>
            <pc:docMk/>
            <pc:sldMk cId="2157251873" sldId="3049"/>
            <ac:spMk id="3" creationId="{28FD8EFB-259B-3180-7A84-98DAAAAFC0D8}"/>
          </ac:spMkLst>
        </pc:spChg>
        <pc:spChg chg="add mod">
          <ac:chgData name="Dagmar Schröder" userId="d016159a-a024-4c47-bb41-36ff5c81437a" providerId="ADAL" clId="{4DAC7A6F-64F5-40C5-AD4B-539E1D562D9B}" dt="2025-03-18T10:41:22.153" v="294"/>
          <ac:spMkLst>
            <pc:docMk/>
            <pc:sldMk cId="2157251873" sldId="3049"/>
            <ac:spMk id="4" creationId="{851B5ED6-3539-AAD9-053E-07816B2766B5}"/>
          </ac:spMkLst>
        </pc:spChg>
      </pc:sldChg>
      <pc:sldChg chg="addSp modSp">
        <pc:chgData name="Dagmar Schröder" userId="d016159a-a024-4c47-bb41-36ff5c81437a" providerId="ADAL" clId="{4DAC7A6F-64F5-40C5-AD4B-539E1D562D9B}" dt="2025-03-18T10:41:29.323" v="295"/>
        <pc:sldMkLst>
          <pc:docMk/>
          <pc:sldMk cId="2797936992" sldId="3050"/>
        </pc:sldMkLst>
        <pc:spChg chg="add mod">
          <ac:chgData name="Dagmar Schröder" userId="d016159a-a024-4c47-bb41-36ff5c81437a" providerId="ADAL" clId="{4DAC7A6F-64F5-40C5-AD4B-539E1D562D9B}" dt="2025-03-18T10:41:29.323" v="295"/>
          <ac:spMkLst>
            <pc:docMk/>
            <pc:sldMk cId="2797936992" sldId="3050"/>
            <ac:spMk id="4" creationId="{5508EF84-97CB-D4B8-7FF4-3B8463C1A895}"/>
          </ac:spMkLst>
        </pc:spChg>
      </pc:sldChg>
      <pc:sldChg chg="addSp modSp mod">
        <pc:chgData name="Dagmar Schröder" userId="d016159a-a024-4c47-bb41-36ff5c81437a" providerId="ADAL" clId="{4DAC7A6F-64F5-40C5-AD4B-539E1D562D9B}" dt="2025-03-18T10:41:51.280" v="300" actId="1076"/>
        <pc:sldMkLst>
          <pc:docMk/>
          <pc:sldMk cId="3982649898" sldId="3051"/>
        </pc:sldMkLst>
        <pc:spChg chg="mod">
          <ac:chgData name="Dagmar Schröder" userId="d016159a-a024-4c47-bb41-36ff5c81437a" providerId="ADAL" clId="{4DAC7A6F-64F5-40C5-AD4B-539E1D562D9B}" dt="2025-03-18T10:41:47.223" v="299" actId="14100"/>
          <ac:spMkLst>
            <pc:docMk/>
            <pc:sldMk cId="3982649898" sldId="3051"/>
            <ac:spMk id="2" creationId="{0A3B0637-A32C-8C3B-FB24-07AA755376F0}"/>
          </ac:spMkLst>
        </pc:spChg>
        <pc:spChg chg="mod">
          <ac:chgData name="Dagmar Schröder" userId="d016159a-a024-4c47-bb41-36ff5c81437a" providerId="ADAL" clId="{4DAC7A6F-64F5-40C5-AD4B-539E1D562D9B}" dt="2025-03-18T10:41:51.280" v="300" actId="1076"/>
          <ac:spMkLst>
            <pc:docMk/>
            <pc:sldMk cId="3982649898" sldId="3051"/>
            <ac:spMk id="3" creationId="{E0A8FCF6-5548-5B26-A682-92AD9EA95242}"/>
          </ac:spMkLst>
        </pc:spChg>
        <pc:spChg chg="add mod">
          <ac:chgData name="Dagmar Schröder" userId="d016159a-a024-4c47-bb41-36ff5c81437a" providerId="ADAL" clId="{4DAC7A6F-64F5-40C5-AD4B-539E1D562D9B}" dt="2025-03-18T10:41:40.994" v="297"/>
          <ac:spMkLst>
            <pc:docMk/>
            <pc:sldMk cId="3982649898" sldId="3051"/>
            <ac:spMk id="4" creationId="{63D88EAD-346D-2B75-343A-53351152B945}"/>
          </ac:spMkLst>
        </pc:spChg>
      </pc:sldChg>
      <pc:sldChg chg="addSp modSp">
        <pc:chgData name="Dagmar Schröder" userId="d016159a-a024-4c47-bb41-36ff5c81437a" providerId="ADAL" clId="{4DAC7A6F-64F5-40C5-AD4B-539E1D562D9B}" dt="2025-03-18T10:41:57.606" v="301"/>
        <pc:sldMkLst>
          <pc:docMk/>
          <pc:sldMk cId="2943641880" sldId="3052"/>
        </pc:sldMkLst>
        <pc:spChg chg="add mod">
          <ac:chgData name="Dagmar Schröder" userId="d016159a-a024-4c47-bb41-36ff5c81437a" providerId="ADAL" clId="{4DAC7A6F-64F5-40C5-AD4B-539E1D562D9B}" dt="2025-03-18T10:41:57.606" v="301"/>
          <ac:spMkLst>
            <pc:docMk/>
            <pc:sldMk cId="2943641880" sldId="3052"/>
            <ac:spMk id="4" creationId="{C621C4D3-E1DA-A6AE-AB1A-168AB5E78753}"/>
          </ac:spMkLst>
        </pc:spChg>
      </pc:sldChg>
      <pc:sldChg chg="addSp modSp">
        <pc:chgData name="Dagmar Schröder" userId="d016159a-a024-4c47-bb41-36ff5c81437a" providerId="ADAL" clId="{4DAC7A6F-64F5-40C5-AD4B-539E1D562D9B}" dt="2025-03-18T10:42:05.017" v="302"/>
        <pc:sldMkLst>
          <pc:docMk/>
          <pc:sldMk cId="2027932119" sldId="3053"/>
        </pc:sldMkLst>
        <pc:spChg chg="add mod">
          <ac:chgData name="Dagmar Schröder" userId="d016159a-a024-4c47-bb41-36ff5c81437a" providerId="ADAL" clId="{4DAC7A6F-64F5-40C5-AD4B-539E1D562D9B}" dt="2025-03-18T10:42:05.017" v="302"/>
          <ac:spMkLst>
            <pc:docMk/>
            <pc:sldMk cId="2027932119" sldId="3053"/>
            <ac:spMk id="4" creationId="{659BF410-64B9-2F58-A286-92F05123F7BD}"/>
          </ac:spMkLst>
        </pc:spChg>
      </pc:sldChg>
      <pc:sldChg chg="addSp modSp">
        <pc:chgData name="Dagmar Schröder" userId="d016159a-a024-4c47-bb41-36ff5c81437a" providerId="ADAL" clId="{4DAC7A6F-64F5-40C5-AD4B-539E1D562D9B}" dt="2025-03-18T10:41:35.673" v="296"/>
        <pc:sldMkLst>
          <pc:docMk/>
          <pc:sldMk cId="1591182691" sldId="3054"/>
        </pc:sldMkLst>
        <pc:spChg chg="add mod">
          <ac:chgData name="Dagmar Schröder" userId="d016159a-a024-4c47-bb41-36ff5c81437a" providerId="ADAL" clId="{4DAC7A6F-64F5-40C5-AD4B-539E1D562D9B}" dt="2025-03-18T10:41:35.673" v="296"/>
          <ac:spMkLst>
            <pc:docMk/>
            <pc:sldMk cId="1591182691" sldId="3054"/>
            <ac:spMk id="4" creationId="{A5F1B9AE-A665-88A5-6738-0A9F10DD9B19}"/>
          </ac:spMkLst>
        </pc:spChg>
      </pc:sldChg>
      <pc:sldChg chg="addSp modSp mod">
        <pc:chgData name="Dagmar Schröder" userId="d016159a-a024-4c47-bb41-36ff5c81437a" providerId="ADAL" clId="{4DAC7A6F-64F5-40C5-AD4B-539E1D562D9B}" dt="2025-03-18T10:42:38.417" v="308"/>
        <pc:sldMkLst>
          <pc:docMk/>
          <pc:sldMk cId="1533953085" sldId="3055"/>
        </pc:sldMkLst>
        <pc:spChg chg="add mod">
          <ac:chgData name="Dagmar Schröder" userId="d016159a-a024-4c47-bb41-36ff5c81437a" providerId="ADAL" clId="{4DAC7A6F-64F5-40C5-AD4B-539E1D562D9B}" dt="2025-03-18T10:42:38.417" v="308"/>
          <ac:spMkLst>
            <pc:docMk/>
            <pc:sldMk cId="1533953085" sldId="3055"/>
            <ac:spMk id="2" creationId="{F3C2353F-9670-C04E-8057-A30ADA07770A}"/>
          </ac:spMkLst>
        </pc:spChg>
        <pc:spChg chg="mod">
          <ac:chgData name="Dagmar Schröder" userId="d016159a-a024-4c47-bb41-36ff5c81437a" providerId="ADAL" clId="{4DAC7A6F-64F5-40C5-AD4B-539E1D562D9B}" dt="2025-03-18T10:37:18.329" v="257" actId="6549"/>
          <ac:spMkLst>
            <pc:docMk/>
            <pc:sldMk cId="1533953085" sldId="3055"/>
            <ac:spMk id="3" creationId="{26D31C2F-9BCC-4E68-C339-970FE6F19FD9}"/>
          </ac:spMkLst>
        </pc:spChg>
        <pc:spChg chg="mod">
          <ac:chgData name="Dagmar Schröder" userId="d016159a-a024-4c47-bb41-36ff5c81437a" providerId="ADAL" clId="{4DAC7A6F-64F5-40C5-AD4B-539E1D562D9B}" dt="2025-03-18T10:38:01.344" v="261" actId="1076"/>
          <ac:spMkLst>
            <pc:docMk/>
            <pc:sldMk cId="1533953085" sldId="3055"/>
            <ac:spMk id="5" creationId="{9FA41683-548E-F75B-8876-32A321B30554}"/>
          </ac:spMkLst>
        </pc:spChg>
      </pc:sldChg>
      <pc:sldChg chg="addSp delSp modSp mod modClrScheme chgLayout">
        <pc:chgData name="Dagmar Schröder" userId="d016159a-a024-4c47-bb41-36ff5c81437a" providerId="ADAL" clId="{4DAC7A6F-64F5-40C5-AD4B-539E1D562D9B}" dt="2025-03-24T13:53:44.655" v="348" actId="1076"/>
        <pc:sldMkLst>
          <pc:docMk/>
          <pc:sldMk cId="4198419409" sldId="3056"/>
        </pc:sldMkLst>
        <pc:spChg chg="mod ord">
          <ac:chgData name="Dagmar Schröder" userId="d016159a-a024-4c47-bb41-36ff5c81437a" providerId="ADAL" clId="{4DAC7A6F-64F5-40C5-AD4B-539E1D562D9B}" dt="2025-03-24T13:53:30.814" v="345" actId="700"/>
          <ac:spMkLst>
            <pc:docMk/>
            <pc:sldMk cId="4198419409" sldId="3056"/>
            <ac:spMk id="2" creationId="{4BCAF91A-0E30-0D64-EA67-201312283466}"/>
          </ac:spMkLst>
        </pc:spChg>
        <pc:spChg chg="mod ord">
          <ac:chgData name="Dagmar Schröder" userId="d016159a-a024-4c47-bb41-36ff5c81437a" providerId="ADAL" clId="{4DAC7A6F-64F5-40C5-AD4B-539E1D562D9B}" dt="2025-03-24T13:53:44.655" v="348" actId="1076"/>
          <ac:spMkLst>
            <pc:docMk/>
            <pc:sldMk cId="4198419409" sldId="3056"/>
            <ac:spMk id="3" creationId="{2B785120-3159-774B-5D2A-E7130FB3F194}"/>
          </ac:spMkLst>
        </pc:spChg>
        <pc:spChg chg="mod">
          <ac:chgData name="Dagmar Schröder" userId="d016159a-a024-4c47-bb41-36ff5c81437a" providerId="ADAL" clId="{4DAC7A6F-64F5-40C5-AD4B-539E1D562D9B}" dt="2025-03-18T10:29:58.490" v="117" actId="20577"/>
          <ac:spMkLst>
            <pc:docMk/>
            <pc:sldMk cId="4198419409" sldId="3056"/>
            <ac:spMk id="4" creationId="{EA6C7F20-FEDE-444C-17AD-99ECC4B57B32}"/>
          </ac:spMkLst>
        </pc:spChg>
        <pc:spChg chg="add mod">
          <ac:chgData name="Dagmar Schröder" userId="d016159a-a024-4c47-bb41-36ff5c81437a" providerId="ADAL" clId="{4DAC7A6F-64F5-40C5-AD4B-539E1D562D9B}" dt="2025-03-18T10:42:16.120" v="304"/>
          <ac:spMkLst>
            <pc:docMk/>
            <pc:sldMk cId="4198419409" sldId="3056"/>
            <ac:spMk id="5" creationId="{A1F05DC5-F7C4-DAD4-D3BC-303C151D81F8}"/>
          </ac:spMkLst>
        </pc:spChg>
        <pc:spChg chg="add del mod ord">
          <ac:chgData name="Dagmar Schröder" userId="d016159a-a024-4c47-bb41-36ff5c81437a" providerId="ADAL" clId="{4DAC7A6F-64F5-40C5-AD4B-539E1D562D9B}" dt="2025-03-24T13:53:34.315" v="346" actId="478"/>
          <ac:spMkLst>
            <pc:docMk/>
            <pc:sldMk cId="4198419409" sldId="3056"/>
            <ac:spMk id="6" creationId="{C21E3360-8AC6-1D81-7C51-7208451EE968}"/>
          </ac:spMkLst>
        </pc:spChg>
      </pc:sldChg>
      <pc:sldChg chg="addSp delSp modSp mod modClrScheme chgLayout">
        <pc:chgData name="Dagmar Schröder" userId="d016159a-a024-4c47-bb41-36ff5c81437a" providerId="ADAL" clId="{4DAC7A6F-64F5-40C5-AD4B-539E1D562D9B}" dt="2025-03-24T13:54:27.249" v="351" actId="1076"/>
        <pc:sldMkLst>
          <pc:docMk/>
          <pc:sldMk cId="178356274" sldId="3057"/>
        </pc:sldMkLst>
        <pc:spChg chg="mod ord">
          <ac:chgData name="Dagmar Schröder" userId="d016159a-a024-4c47-bb41-36ff5c81437a" providerId="ADAL" clId="{4DAC7A6F-64F5-40C5-AD4B-539E1D562D9B}" dt="2025-03-24T13:54:09.418" v="349" actId="700"/>
          <ac:spMkLst>
            <pc:docMk/>
            <pc:sldMk cId="178356274" sldId="3057"/>
            <ac:spMk id="2" creationId="{C01B8C99-3FB3-698D-9DC0-9DA32D2C46FD}"/>
          </ac:spMkLst>
        </pc:spChg>
        <pc:spChg chg="mod ord">
          <ac:chgData name="Dagmar Schröder" userId="d016159a-a024-4c47-bb41-36ff5c81437a" providerId="ADAL" clId="{4DAC7A6F-64F5-40C5-AD4B-539E1D562D9B}" dt="2025-03-24T13:54:27.249" v="351" actId="1076"/>
          <ac:spMkLst>
            <pc:docMk/>
            <pc:sldMk cId="178356274" sldId="3057"/>
            <ac:spMk id="3" creationId="{87FF8177-C359-C759-8F93-A24BEEBE7DB0}"/>
          </ac:spMkLst>
        </pc:spChg>
        <pc:spChg chg="add del mod ord">
          <ac:chgData name="Dagmar Schröder" userId="d016159a-a024-4c47-bb41-36ff5c81437a" providerId="ADAL" clId="{4DAC7A6F-64F5-40C5-AD4B-539E1D562D9B}" dt="2025-03-24T13:54:13.925" v="350" actId="478"/>
          <ac:spMkLst>
            <pc:docMk/>
            <pc:sldMk cId="178356274" sldId="3057"/>
            <ac:spMk id="4" creationId="{BF4EF9EA-52A5-7D3C-403E-B1B383F1FD07}"/>
          </ac:spMkLst>
        </pc:spChg>
      </pc:sldChg>
      <pc:sldMasterChg chg="del delSldLayout">
        <pc:chgData name="Dagmar Schröder" userId="d016159a-a024-4c47-bb41-36ff5c81437a" providerId="ADAL" clId="{4DAC7A6F-64F5-40C5-AD4B-539E1D562D9B}" dt="2025-03-18T10:33:01.371" v="126" actId="47"/>
        <pc:sldMasterMkLst>
          <pc:docMk/>
          <pc:sldMasterMk cId="3451026450" sldId="2147483648"/>
        </pc:sldMasterMkLst>
        <pc:sldLayoutChg chg="del">
          <pc:chgData name="Dagmar Schröder" userId="d016159a-a024-4c47-bb41-36ff5c81437a" providerId="ADAL" clId="{4DAC7A6F-64F5-40C5-AD4B-539E1D562D9B}" dt="2025-03-18T10:33:01.371" v="126" actId="47"/>
          <pc:sldLayoutMkLst>
            <pc:docMk/>
            <pc:sldMasterMk cId="3451026450" sldId="2147483648"/>
            <pc:sldLayoutMk cId="1333582257" sldId="2147483649"/>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3210296179" sldId="2147483650"/>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2434286759" sldId="2147483651"/>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1534737329" sldId="2147483652"/>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2668268517" sldId="2147483653"/>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2629244601" sldId="2147483654"/>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2546283413" sldId="2147483655"/>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2350038763" sldId="2147483656"/>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1684825175" sldId="2147483657"/>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2749096426" sldId="2147483658"/>
          </pc:sldLayoutMkLst>
        </pc:sldLayoutChg>
        <pc:sldLayoutChg chg="del">
          <pc:chgData name="Dagmar Schröder" userId="d016159a-a024-4c47-bb41-36ff5c81437a" providerId="ADAL" clId="{4DAC7A6F-64F5-40C5-AD4B-539E1D562D9B}" dt="2025-03-18T10:33:01.371" v="126" actId="47"/>
          <pc:sldLayoutMkLst>
            <pc:docMk/>
            <pc:sldMasterMk cId="3451026450" sldId="2147483648"/>
            <pc:sldLayoutMk cId="5721190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B448B-D031-4265-BB1C-5F001BCC16D9}" type="datetimeFigureOut">
              <a:rPr lang="sv-SE" smtClean="0"/>
              <a:t>2025-03-24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6F25C-7608-476B-B06D-0CC49285C4CC}" type="slidenum">
              <a:rPr lang="sv-SE" smtClean="0"/>
              <a:t>‹#›</a:t>
            </a:fld>
            <a:endParaRPr lang="sv-SE"/>
          </a:p>
        </p:txBody>
      </p:sp>
    </p:spTree>
    <p:extLst>
      <p:ext uri="{BB962C8B-B14F-4D97-AF65-F5344CB8AC3E}">
        <p14:creationId xmlns:p14="http://schemas.microsoft.com/office/powerpoint/2010/main" val="379849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Calibri" panose="020F0502020204030204" pitchFamily="34" charset="0"/>
              </a:rPr>
              <a:t>Behov som lyftes fram för att få en bred implementering i verksamheterna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57F6F683-19EF-4630-858B-66819D394609}" type="slidenum">
              <a:rPr lang="sv-SE" smtClean="0"/>
              <a:t>11</a:t>
            </a:fld>
            <a:endParaRPr lang="sv-SE"/>
          </a:p>
        </p:txBody>
      </p:sp>
    </p:spTree>
    <p:extLst>
      <p:ext uri="{BB962C8B-B14F-4D97-AF65-F5344CB8AC3E}">
        <p14:creationId xmlns:p14="http://schemas.microsoft.com/office/powerpoint/2010/main" val="228803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Framgångsfaktorer; goda exempel?</a:t>
            </a:r>
          </a:p>
        </p:txBody>
      </p:sp>
      <p:sp>
        <p:nvSpPr>
          <p:cNvPr id="4" name="Platshållare för bildnummer 3"/>
          <p:cNvSpPr>
            <a:spLocks noGrp="1"/>
          </p:cNvSpPr>
          <p:nvPr>
            <p:ph type="sldNum" sz="quarter" idx="5"/>
          </p:nvPr>
        </p:nvSpPr>
        <p:spPr/>
        <p:txBody>
          <a:bodyPr/>
          <a:lstStyle/>
          <a:p>
            <a:fld id="{1556F25C-7608-476B-B06D-0CC49285C4CC}" type="slidenum">
              <a:rPr lang="sv-SE" smtClean="0"/>
              <a:t>13</a:t>
            </a:fld>
            <a:endParaRPr lang="sv-SE"/>
          </a:p>
        </p:txBody>
      </p:sp>
    </p:spTree>
    <p:extLst>
      <p:ext uri="{BB962C8B-B14F-4D97-AF65-F5344CB8AC3E}">
        <p14:creationId xmlns:p14="http://schemas.microsoft.com/office/powerpoint/2010/main" val="4102374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image" Target="../media/image8.emf"/><Relationship Id="rId16"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tidsbild Nära vård 2030 ">
    <p:spTree>
      <p:nvGrpSpPr>
        <p:cNvPr id="1" name=""/>
        <p:cNvGrpSpPr/>
        <p:nvPr/>
      </p:nvGrpSpPr>
      <p:grpSpPr>
        <a:xfrm>
          <a:off x="0" y="0"/>
          <a:ext cx="0" cy="0"/>
          <a:chOff x="0" y="0"/>
          <a:chExt cx="0" cy="0"/>
        </a:xfrm>
      </p:grpSpPr>
      <p:sp>
        <p:nvSpPr>
          <p:cNvPr id="10" name="Underrubrik 2">
            <a:extLst>
              <a:ext uri="{FF2B5EF4-FFF2-40B4-BE49-F238E27FC236}">
                <a16:creationId xmlns:a16="http://schemas.microsoft.com/office/drawing/2014/main" id="{7CAAF60F-5BD0-451E-B07B-4858826FCAE0}"/>
              </a:ext>
            </a:extLst>
          </p:cNvPr>
          <p:cNvSpPr txBox="1">
            <a:spLocks/>
          </p:cNvSpPr>
          <p:nvPr userDrawn="1"/>
        </p:nvSpPr>
        <p:spPr>
          <a:xfrm>
            <a:off x="8562763" y="737849"/>
            <a:ext cx="3528753" cy="616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rPr>
              <a:t>Ett samarbete mellan kommunerna i Västerbotten och Region Västerbotten</a:t>
            </a:r>
          </a:p>
        </p:txBody>
      </p:sp>
      <p:sp>
        <p:nvSpPr>
          <p:cNvPr id="11" name="Underrubrik 19">
            <a:extLst>
              <a:ext uri="{FF2B5EF4-FFF2-40B4-BE49-F238E27FC236}">
                <a16:creationId xmlns:a16="http://schemas.microsoft.com/office/drawing/2014/main" id="{15AFDFBF-990F-4143-90DD-C3C7E86C9ABD}"/>
              </a:ext>
            </a:extLst>
          </p:cNvPr>
          <p:cNvSpPr txBox="1">
            <a:spLocks/>
          </p:cNvSpPr>
          <p:nvPr userDrawn="1"/>
        </p:nvSpPr>
        <p:spPr>
          <a:xfrm>
            <a:off x="569805" y="1219970"/>
            <a:ext cx="9144000" cy="51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Hälsa, vård och omsorg – med dig, nära dig</a:t>
            </a:r>
          </a:p>
        </p:txBody>
      </p:sp>
      <p:pic>
        <p:nvPicPr>
          <p:cNvPr id="12" name="Bildobjekt 11" descr="En orange person med ett vitt hjärta på magen som sträcker upp ena handen.">
            <a:extLst>
              <a:ext uri="{FF2B5EF4-FFF2-40B4-BE49-F238E27FC236}">
                <a16:creationId xmlns:a16="http://schemas.microsoft.com/office/drawing/2014/main" id="{EBF20592-941C-454D-91CD-A40DAEECD18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5447844" y="2620100"/>
            <a:ext cx="1378800" cy="2020546"/>
          </a:xfrm>
          <a:prstGeom prst="rect">
            <a:avLst/>
          </a:prstGeom>
        </p:spPr>
      </p:pic>
      <p:pic>
        <p:nvPicPr>
          <p:cNvPr id="13" name="Bildobjekt 12">
            <a:extLst>
              <a:ext uri="{FF2B5EF4-FFF2-40B4-BE49-F238E27FC236}">
                <a16:creationId xmlns:a16="http://schemas.microsoft.com/office/drawing/2014/main" id="{09F6EE8E-C972-4F14-843A-8FFCEDC538D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71542" y="1970087"/>
            <a:ext cx="3286800" cy="3286800"/>
          </a:xfrm>
          <a:prstGeom prst="rect">
            <a:avLst/>
          </a:prstGeom>
        </p:spPr>
      </p:pic>
      <p:sp>
        <p:nvSpPr>
          <p:cNvPr id="14" name="Rektangel 13" descr="Trygghet">
            <a:extLst>
              <a:ext uri="{FF2B5EF4-FFF2-40B4-BE49-F238E27FC236}">
                <a16:creationId xmlns:a16="http://schemas.microsoft.com/office/drawing/2014/main" id="{D8729D0B-253D-4087-8EC4-CFCA264AECAC}"/>
              </a:ext>
            </a:extLst>
          </p:cNvPr>
          <p:cNvSpPr/>
          <p:nvPr userDrawn="1"/>
        </p:nvSpPr>
        <p:spPr>
          <a:xfrm>
            <a:off x="4704313" y="2191707"/>
            <a:ext cx="2821259" cy="2821259"/>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5" name="Rektangel 14" descr="Tillgänglighet">
            <a:extLst>
              <a:ext uri="{FF2B5EF4-FFF2-40B4-BE49-F238E27FC236}">
                <a16:creationId xmlns:a16="http://schemas.microsoft.com/office/drawing/2014/main" id="{298727C5-291C-424D-B348-E22D5FE529E2}"/>
              </a:ext>
            </a:extLst>
          </p:cNvPr>
          <p:cNvSpPr/>
          <p:nvPr userDrawn="1"/>
        </p:nvSpPr>
        <p:spPr>
          <a:xfrm rot="17790793">
            <a:off x="4687083" y="2131597"/>
            <a:ext cx="2863733" cy="2996130"/>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6" name="Rektangel 15" descr="Tillsammans">
            <a:extLst>
              <a:ext uri="{FF2B5EF4-FFF2-40B4-BE49-F238E27FC236}">
                <a16:creationId xmlns:a16="http://schemas.microsoft.com/office/drawing/2014/main" id="{84CA254E-F959-46DD-8618-BBAA2FCF5563}"/>
              </a:ext>
            </a:extLst>
          </p:cNvPr>
          <p:cNvSpPr/>
          <p:nvPr userDrawn="1"/>
        </p:nvSpPr>
        <p:spPr>
          <a:xfrm rot="3533797">
            <a:off x="4633472" y="2145673"/>
            <a:ext cx="2908710" cy="2954768"/>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Tillsammans</a:t>
            </a:r>
          </a:p>
        </p:txBody>
      </p:sp>
      <p:sp>
        <p:nvSpPr>
          <p:cNvPr id="17" name="Underrubrik 19">
            <a:extLst>
              <a:ext uri="{FF2B5EF4-FFF2-40B4-BE49-F238E27FC236}">
                <a16:creationId xmlns:a16="http://schemas.microsoft.com/office/drawing/2014/main" id="{212050C5-2CB8-443A-8FD9-897A91D18901}"/>
              </a:ext>
            </a:extLst>
          </p:cNvPr>
          <p:cNvSpPr txBox="1">
            <a:spLocks/>
          </p:cNvSpPr>
          <p:nvPr userDrawn="1"/>
        </p:nvSpPr>
        <p:spPr>
          <a:xfrm>
            <a:off x="569805" y="737849"/>
            <a:ext cx="9144000" cy="5734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a:t>Nära vård 2030</a:t>
            </a:r>
          </a:p>
        </p:txBody>
      </p:sp>
    </p:spTree>
    <p:extLst>
      <p:ext uri="{BB962C8B-B14F-4D97-AF65-F5344CB8AC3E}">
        <p14:creationId xmlns:p14="http://schemas.microsoft.com/office/powerpoint/2010/main" val="42568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ransperent">
    <p:spTree>
      <p:nvGrpSpPr>
        <p:cNvPr id="1" name=""/>
        <p:cNvGrpSpPr/>
        <p:nvPr/>
      </p:nvGrpSpPr>
      <p:grpSpPr>
        <a:xfrm>
          <a:off x="0" y="0"/>
          <a:ext cx="0" cy="0"/>
          <a:chOff x="0" y="0"/>
          <a:chExt cx="0" cy="0"/>
        </a:xfrm>
      </p:grpSpPr>
      <p:pic>
        <p:nvPicPr>
          <p:cNvPr id="5" name="Bildobjekt 4" descr="Illustration av ett landskap med hus, människor och fordon. I bakgrunden syns skog och berg.">
            <a:extLst>
              <a:ext uri="{FF2B5EF4-FFF2-40B4-BE49-F238E27FC236}">
                <a16:creationId xmlns:a16="http://schemas.microsoft.com/office/drawing/2014/main" id="{DBA666C9-3A0D-49DE-9DAF-5FE36C38C12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23619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286245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Jämförelse,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03FA290C-4574-4FBC-9E03-97894CCC7574}"/>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369611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spTree>
    <p:extLst>
      <p:ext uri="{BB962C8B-B14F-4D97-AF65-F5344CB8AC3E}">
        <p14:creationId xmlns:p14="http://schemas.microsoft.com/office/powerpoint/2010/main" val="327185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4" name="Bildobjekt 3" descr="Illustration av ett landskap med hus, människor och fordon. I bakgrunden syns skog och berg.">
            <a:extLst>
              <a:ext uri="{FF2B5EF4-FFF2-40B4-BE49-F238E27FC236}">
                <a16:creationId xmlns:a16="http://schemas.microsoft.com/office/drawing/2014/main" id="{1FC53242-8ED5-465C-9F1F-BA82BD9C4C9B}"/>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332956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86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
        <p:nvSpPr>
          <p:cNvPr id="5" name="Platshållare för bild 4">
            <a:extLst>
              <a:ext uri="{FF2B5EF4-FFF2-40B4-BE49-F238E27FC236}">
                <a16:creationId xmlns:a16="http://schemas.microsoft.com/office/drawing/2014/main" id="{1AC2D8DB-A37D-4B3C-9D99-DA978FCD33B7}"/>
              </a:ext>
            </a:extLst>
          </p:cNvPr>
          <p:cNvSpPr>
            <a:spLocks noGrp="1"/>
          </p:cNvSpPr>
          <p:nvPr>
            <p:ph type="pic" sz="quarter" idx="10" hasCustomPrompt="1"/>
          </p:nvPr>
        </p:nvSpPr>
        <p:spPr>
          <a:xfrm>
            <a:off x="4293521" y="5393863"/>
            <a:ext cx="2307109" cy="742062"/>
          </a:xfrm>
          <a:prstGeom prst="rect">
            <a:avLst/>
          </a:prstGeom>
        </p:spPr>
        <p:txBody>
          <a:bodyPr/>
          <a:lstStyle>
            <a:lvl1pPr>
              <a:defRPr sz="1600"/>
            </a:lvl1pPr>
          </a:lstStyle>
          <a:p>
            <a:r>
              <a:rPr lang="sv-SE"/>
              <a:t>Kommunlogga</a:t>
            </a:r>
          </a:p>
        </p:txBody>
      </p:sp>
      <p:pic>
        <p:nvPicPr>
          <p:cNvPr id="7" name="Bildobjekt 6">
            <a:extLst>
              <a:ext uri="{FF2B5EF4-FFF2-40B4-BE49-F238E27FC236}">
                <a16:creationId xmlns:a16="http://schemas.microsoft.com/office/drawing/2014/main" id="{4E792478-D315-46F9-B3F8-B0E7C1B251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2330" y="5517451"/>
            <a:ext cx="1991338" cy="453446"/>
          </a:xfrm>
          <a:prstGeom prst="rect">
            <a:avLst/>
          </a:prstGeom>
        </p:spPr>
      </p:pic>
    </p:spTree>
    <p:extLst>
      <p:ext uri="{BB962C8B-B14F-4D97-AF65-F5344CB8AC3E}">
        <p14:creationId xmlns:p14="http://schemas.microsoft.com/office/powerpoint/2010/main" val="2426498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bil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9" name="Bildobjekt 8" descr="En orange person med ett vitt hjärta på magen som sträcker upp ena handen.">
            <a:extLst>
              <a:ext uri="{FF2B5EF4-FFF2-40B4-BE49-F238E27FC236}">
                <a16:creationId xmlns:a16="http://schemas.microsoft.com/office/drawing/2014/main" id="{893D799A-C09C-475B-AF48-DA566D562D0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0" name="Bildobjekt 9">
            <a:extLst>
              <a:ext uri="{FF2B5EF4-FFF2-40B4-BE49-F238E27FC236}">
                <a16:creationId xmlns:a16="http://schemas.microsoft.com/office/drawing/2014/main" id="{C51FC1DE-5D02-432F-B386-EFD0EC9F70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1" name="Rektangel 10" descr="Trygghet">
            <a:extLst>
              <a:ext uri="{FF2B5EF4-FFF2-40B4-BE49-F238E27FC236}">
                <a16:creationId xmlns:a16="http://schemas.microsoft.com/office/drawing/2014/main" id="{AC89978A-5FF6-4962-94E1-587A39DC8515}"/>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2" name="Rektangel 11" descr="Tillgänglighet">
            <a:extLst>
              <a:ext uri="{FF2B5EF4-FFF2-40B4-BE49-F238E27FC236}">
                <a16:creationId xmlns:a16="http://schemas.microsoft.com/office/drawing/2014/main" id="{94EA4537-1D8E-4B9C-BDDB-92CBC64D124C}"/>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3" name="Rektangel 12" descr="Tillsammans">
            <a:extLst>
              <a:ext uri="{FF2B5EF4-FFF2-40B4-BE49-F238E27FC236}">
                <a16:creationId xmlns:a16="http://schemas.microsoft.com/office/drawing/2014/main" id="{8BE8D5F1-A79E-4A1A-8AEE-DB2A77EFCAEF}"/>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93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la loggor">
    <p:bg>
      <p:bgRef idx="1003">
        <a:schemeClr val="bg2"/>
      </p:bgRef>
    </p:bg>
    <p:spTree>
      <p:nvGrpSpPr>
        <p:cNvPr id="1" name=""/>
        <p:cNvGrpSpPr/>
        <p:nvPr/>
      </p:nvGrpSpPr>
      <p:grpSpPr>
        <a:xfrm>
          <a:off x="0" y="0"/>
          <a:ext cx="0" cy="0"/>
          <a:chOff x="0" y="0"/>
          <a:chExt cx="0" cy="0"/>
        </a:xfrm>
      </p:grpSpPr>
      <p:pic>
        <p:nvPicPr>
          <p:cNvPr id="5" name="Bildobjekt 4" descr="Dorotea kommun.">
            <a:extLst>
              <a:ext uri="{FF2B5EF4-FFF2-40B4-BE49-F238E27FC236}">
                <a16:creationId xmlns:a16="http://schemas.microsoft.com/office/drawing/2014/main" id="{55C8AF7E-76A3-46AE-B71A-2D0A2EE6569B}"/>
              </a:ext>
            </a:extLst>
          </p:cNvPr>
          <p:cNvPicPr>
            <a:picLocks noChangeAspect="1"/>
          </p:cNvPicPr>
          <p:nvPr userDrawn="1"/>
        </p:nvPicPr>
        <p:blipFill rotWithShape="1">
          <a:blip r:embed="rId2"/>
          <a:srcRect l="54316" b="54316"/>
          <a:stretch/>
        </p:blipFill>
        <p:spPr>
          <a:xfrm>
            <a:off x="1107039" y="1333821"/>
            <a:ext cx="995149" cy="391840"/>
          </a:xfrm>
          <a:prstGeom prst="rect">
            <a:avLst/>
          </a:prstGeom>
        </p:spPr>
      </p:pic>
      <p:pic>
        <p:nvPicPr>
          <p:cNvPr id="6" name="Bildobjekt 5" descr="Lycksele kommun.">
            <a:extLst>
              <a:ext uri="{FF2B5EF4-FFF2-40B4-BE49-F238E27FC236}">
                <a16:creationId xmlns:a16="http://schemas.microsoft.com/office/drawing/2014/main" id="{B1D957A8-649B-4312-A67F-550D517F26D8}"/>
              </a:ext>
            </a:extLst>
          </p:cNvPr>
          <p:cNvPicPr>
            <a:picLocks noChangeAspect="1"/>
          </p:cNvPicPr>
          <p:nvPr userDrawn="1"/>
        </p:nvPicPr>
        <p:blipFill>
          <a:blip r:embed="rId3"/>
          <a:srcRect/>
          <a:stretch/>
        </p:blipFill>
        <p:spPr>
          <a:xfrm>
            <a:off x="3404355" y="1308379"/>
            <a:ext cx="928800" cy="440069"/>
          </a:xfrm>
          <a:prstGeom prst="rect">
            <a:avLst/>
          </a:prstGeom>
        </p:spPr>
      </p:pic>
      <p:pic>
        <p:nvPicPr>
          <p:cNvPr id="8" name="Bildobjekt 7" descr="Robertsfors kommun.">
            <a:extLst>
              <a:ext uri="{FF2B5EF4-FFF2-40B4-BE49-F238E27FC236}">
                <a16:creationId xmlns:a16="http://schemas.microsoft.com/office/drawing/2014/main" id="{62A74331-9439-48A0-8449-526427EE8220}"/>
              </a:ext>
            </a:extLst>
          </p:cNvPr>
          <p:cNvPicPr>
            <a:picLocks noChangeAspect="1"/>
          </p:cNvPicPr>
          <p:nvPr userDrawn="1"/>
        </p:nvPicPr>
        <p:blipFill>
          <a:blip r:embed="rId4"/>
          <a:srcRect/>
          <a:stretch/>
        </p:blipFill>
        <p:spPr>
          <a:xfrm>
            <a:off x="5436233" y="1377555"/>
            <a:ext cx="1279990" cy="316232"/>
          </a:xfrm>
          <a:prstGeom prst="rect">
            <a:avLst/>
          </a:prstGeom>
        </p:spPr>
      </p:pic>
      <p:pic>
        <p:nvPicPr>
          <p:cNvPr id="9" name="Bildobjekt 8">
            <a:extLst>
              <a:ext uri="{FF2B5EF4-FFF2-40B4-BE49-F238E27FC236}">
                <a16:creationId xmlns:a16="http://schemas.microsoft.com/office/drawing/2014/main" id="{25F55433-218E-4FE3-94D7-CCE3B0A8E4F4}"/>
              </a:ext>
            </a:extLst>
          </p:cNvPr>
          <p:cNvPicPr>
            <a:picLocks noChangeAspect="1"/>
          </p:cNvPicPr>
          <p:nvPr userDrawn="1"/>
        </p:nvPicPr>
        <p:blipFill>
          <a:blip r:embed="rId5"/>
          <a:srcRect/>
          <a:stretch/>
        </p:blipFill>
        <p:spPr>
          <a:xfrm>
            <a:off x="7830244" y="1344393"/>
            <a:ext cx="1019768" cy="398589"/>
          </a:xfrm>
          <a:prstGeom prst="rect">
            <a:avLst/>
          </a:prstGeom>
        </p:spPr>
      </p:pic>
      <p:pic>
        <p:nvPicPr>
          <p:cNvPr id="10" name="Bildobjekt 9" descr="Bjurholms kommun.">
            <a:extLst>
              <a:ext uri="{FF2B5EF4-FFF2-40B4-BE49-F238E27FC236}">
                <a16:creationId xmlns:a16="http://schemas.microsoft.com/office/drawing/2014/main" id="{07208596-ACE7-44A1-B5F7-0835D6EB96ED}"/>
              </a:ext>
            </a:extLst>
          </p:cNvPr>
          <p:cNvPicPr>
            <a:picLocks noChangeAspect="1"/>
          </p:cNvPicPr>
          <p:nvPr userDrawn="1"/>
        </p:nvPicPr>
        <p:blipFill>
          <a:blip r:embed="rId6"/>
          <a:stretch>
            <a:fillRect/>
          </a:stretch>
        </p:blipFill>
        <p:spPr>
          <a:xfrm>
            <a:off x="9819469" y="1312459"/>
            <a:ext cx="1177200" cy="451790"/>
          </a:xfrm>
          <a:prstGeom prst="rect">
            <a:avLst/>
          </a:prstGeom>
        </p:spPr>
      </p:pic>
      <p:pic>
        <p:nvPicPr>
          <p:cNvPr id="11" name="Bildobjekt 10" descr="Umeå kommun.">
            <a:extLst>
              <a:ext uri="{FF2B5EF4-FFF2-40B4-BE49-F238E27FC236}">
                <a16:creationId xmlns:a16="http://schemas.microsoft.com/office/drawing/2014/main" id="{35FE54EF-A874-4B0B-BABC-B479B1BE13B0}"/>
              </a:ext>
            </a:extLst>
          </p:cNvPr>
          <p:cNvPicPr>
            <a:picLocks noChangeAspect="1"/>
          </p:cNvPicPr>
          <p:nvPr userDrawn="1"/>
        </p:nvPicPr>
        <p:blipFill>
          <a:blip r:embed="rId7"/>
          <a:stretch>
            <a:fillRect/>
          </a:stretch>
        </p:blipFill>
        <p:spPr>
          <a:xfrm>
            <a:off x="1158927" y="2106760"/>
            <a:ext cx="889200" cy="368383"/>
          </a:xfrm>
          <a:prstGeom prst="rect">
            <a:avLst/>
          </a:prstGeom>
        </p:spPr>
      </p:pic>
      <p:pic>
        <p:nvPicPr>
          <p:cNvPr id="12" name="Bildobjekt 11" descr="Vännäs kommun.">
            <a:extLst>
              <a:ext uri="{FF2B5EF4-FFF2-40B4-BE49-F238E27FC236}">
                <a16:creationId xmlns:a16="http://schemas.microsoft.com/office/drawing/2014/main" id="{A2028CA0-72E7-4049-A1B8-397004501346}"/>
              </a:ext>
            </a:extLst>
          </p:cNvPr>
          <p:cNvPicPr>
            <a:picLocks noChangeAspect="1"/>
          </p:cNvPicPr>
          <p:nvPr userDrawn="1"/>
        </p:nvPicPr>
        <p:blipFill>
          <a:blip r:embed="rId8"/>
          <a:stretch>
            <a:fillRect/>
          </a:stretch>
        </p:blipFill>
        <p:spPr>
          <a:xfrm>
            <a:off x="3509319" y="2047583"/>
            <a:ext cx="612000" cy="548250"/>
          </a:xfrm>
          <a:prstGeom prst="rect">
            <a:avLst/>
          </a:prstGeom>
        </p:spPr>
      </p:pic>
      <p:pic>
        <p:nvPicPr>
          <p:cNvPr id="13" name="Bildobjekt 12" descr="Malå kommun.">
            <a:extLst>
              <a:ext uri="{FF2B5EF4-FFF2-40B4-BE49-F238E27FC236}">
                <a16:creationId xmlns:a16="http://schemas.microsoft.com/office/drawing/2014/main" id="{58D7F800-A392-4C2C-A53B-EB53E4F9AE4C}"/>
              </a:ext>
            </a:extLst>
          </p:cNvPr>
          <p:cNvPicPr>
            <a:picLocks noChangeAspect="1"/>
          </p:cNvPicPr>
          <p:nvPr userDrawn="1"/>
        </p:nvPicPr>
        <p:blipFill>
          <a:blip r:embed="rId9"/>
          <a:stretch>
            <a:fillRect/>
          </a:stretch>
        </p:blipFill>
        <p:spPr>
          <a:xfrm>
            <a:off x="5542514" y="2190099"/>
            <a:ext cx="1087200" cy="394189"/>
          </a:xfrm>
          <a:prstGeom prst="rect">
            <a:avLst/>
          </a:prstGeom>
        </p:spPr>
      </p:pic>
      <p:pic>
        <p:nvPicPr>
          <p:cNvPr id="14" name="Bildobjekt 13" descr="Nordmalings kommun.">
            <a:extLst>
              <a:ext uri="{FF2B5EF4-FFF2-40B4-BE49-F238E27FC236}">
                <a16:creationId xmlns:a16="http://schemas.microsoft.com/office/drawing/2014/main" id="{11266691-1F2A-4BBF-9BDC-5885B954B7C2}"/>
              </a:ext>
            </a:extLst>
          </p:cNvPr>
          <p:cNvPicPr>
            <a:picLocks noChangeAspect="1"/>
          </p:cNvPicPr>
          <p:nvPr userDrawn="1"/>
        </p:nvPicPr>
        <p:blipFill>
          <a:blip r:embed="rId10"/>
          <a:stretch>
            <a:fillRect/>
          </a:stretch>
        </p:blipFill>
        <p:spPr>
          <a:xfrm>
            <a:off x="7833086" y="2203484"/>
            <a:ext cx="1015200" cy="355320"/>
          </a:xfrm>
          <a:prstGeom prst="rect">
            <a:avLst/>
          </a:prstGeom>
        </p:spPr>
      </p:pic>
      <p:pic>
        <p:nvPicPr>
          <p:cNvPr id="15" name="Bildobjekt 14" descr="Norsjö kommun.">
            <a:extLst>
              <a:ext uri="{FF2B5EF4-FFF2-40B4-BE49-F238E27FC236}">
                <a16:creationId xmlns:a16="http://schemas.microsoft.com/office/drawing/2014/main" id="{F6447B75-F5A6-40B7-AA3C-AE0A2FDE3FFE}"/>
              </a:ext>
            </a:extLst>
          </p:cNvPr>
          <p:cNvPicPr>
            <a:picLocks noChangeAspect="1"/>
          </p:cNvPicPr>
          <p:nvPr userDrawn="1"/>
        </p:nvPicPr>
        <p:blipFill>
          <a:blip r:embed="rId11"/>
          <a:stretch>
            <a:fillRect/>
          </a:stretch>
        </p:blipFill>
        <p:spPr>
          <a:xfrm>
            <a:off x="9930165" y="2212651"/>
            <a:ext cx="964800" cy="336411"/>
          </a:xfrm>
          <a:prstGeom prst="rect">
            <a:avLst/>
          </a:prstGeom>
        </p:spPr>
      </p:pic>
      <p:pic>
        <p:nvPicPr>
          <p:cNvPr id="16" name="Bildobjekt 15" descr="Skellefteå kommun.">
            <a:extLst>
              <a:ext uri="{FF2B5EF4-FFF2-40B4-BE49-F238E27FC236}">
                <a16:creationId xmlns:a16="http://schemas.microsoft.com/office/drawing/2014/main" id="{FB65A4D1-066E-47E3-82FA-7D987E887647}"/>
              </a:ext>
            </a:extLst>
          </p:cNvPr>
          <p:cNvPicPr>
            <a:picLocks noChangeAspect="1"/>
          </p:cNvPicPr>
          <p:nvPr userDrawn="1"/>
        </p:nvPicPr>
        <p:blipFill>
          <a:blip r:embed="rId12"/>
          <a:stretch>
            <a:fillRect/>
          </a:stretch>
        </p:blipFill>
        <p:spPr>
          <a:xfrm>
            <a:off x="1134247" y="2968848"/>
            <a:ext cx="936000" cy="292898"/>
          </a:xfrm>
          <a:prstGeom prst="rect">
            <a:avLst/>
          </a:prstGeom>
        </p:spPr>
      </p:pic>
      <p:pic>
        <p:nvPicPr>
          <p:cNvPr id="17" name="Bildobjekt 16">
            <a:extLst>
              <a:ext uri="{FF2B5EF4-FFF2-40B4-BE49-F238E27FC236}">
                <a16:creationId xmlns:a16="http://schemas.microsoft.com/office/drawing/2014/main" id="{6AAA14AA-587B-4895-A243-F91FC99C6E92}"/>
              </a:ext>
            </a:extLst>
          </p:cNvPr>
          <p:cNvPicPr>
            <a:picLocks noChangeAspect="1"/>
          </p:cNvPicPr>
          <p:nvPr userDrawn="1"/>
        </p:nvPicPr>
        <p:blipFill>
          <a:blip r:embed="rId13"/>
          <a:srcRect/>
          <a:stretch/>
        </p:blipFill>
        <p:spPr>
          <a:xfrm>
            <a:off x="3278865" y="3063043"/>
            <a:ext cx="1180800" cy="312192"/>
          </a:xfrm>
          <a:prstGeom prst="rect">
            <a:avLst/>
          </a:prstGeom>
        </p:spPr>
      </p:pic>
      <p:pic>
        <p:nvPicPr>
          <p:cNvPr id="18" name="Bildobjekt 17" descr="Vilhelmina kommun.">
            <a:extLst>
              <a:ext uri="{FF2B5EF4-FFF2-40B4-BE49-F238E27FC236}">
                <a16:creationId xmlns:a16="http://schemas.microsoft.com/office/drawing/2014/main" id="{73B0F288-E942-4CC9-808E-292065FB4438}"/>
              </a:ext>
            </a:extLst>
          </p:cNvPr>
          <p:cNvPicPr>
            <a:picLocks noChangeAspect="1"/>
          </p:cNvPicPr>
          <p:nvPr userDrawn="1"/>
        </p:nvPicPr>
        <p:blipFill>
          <a:blip r:embed="rId14"/>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458D1693-17F2-4D0D-A4CE-AAB93AC6F4C0}"/>
              </a:ext>
            </a:extLst>
          </p:cNvPr>
          <p:cNvPicPr>
            <a:picLocks noChangeAspect="1"/>
          </p:cNvPicPr>
          <p:nvPr userDrawn="1"/>
        </p:nvPicPr>
        <p:blipFill>
          <a:blip r:embed="rId15"/>
          <a:stretch>
            <a:fillRect/>
          </a:stretch>
        </p:blipFill>
        <p:spPr>
          <a:xfrm>
            <a:off x="7912752" y="2980462"/>
            <a:ext cx="856800" cy="418880"/>
          </a:xfrm>
          <a:prstGeom prst="rect">
            <a:avLst/>
          </a:prstGeom>
        </p:spPr>
      </p:pic>
      <p:pic>
        <p:nvPicPr>
          <p:cNvPr id="20" name="Bildobjekt 19" descr="Åsele kommun.">
            <a:extLst>
              <a:ext uri="{FF2B5EF4-FFF2-40B4-BE49-F238E27FC236}">
                <a16:creationId xmlns:a16="http://schemas.microsoft.com/office/drawing/2014/main" id="{1FC687E2-2B0A-42FF-8E13-2A44CF97A563}"/>
              </a:ext>
            </a:extLst>
          </p:cNvPr>
          <p:cNvPicPr>
            <a:picLocks noChangeAspect="1"/>
          </p:cNvPicPr>
          <p:nvPr userDrawn="1"/>
        </p:nvPicPr>
        <p:blipFill>
          <a:blip r:embed="rId16"/>
          <a:stretch>
            <a:fillRect/>
          </a:stretch>
        </p:blipFill>
        <p:spPr>
          <a:xfrm>
            <a:off x="9768702" y="3080227"/>
            <a:ext cx="1270800" cy="279576"/>
          </a:xfrm>
          <a:prstGeom prst="rect">
            <a:avLst/>
          </a:prstGeom>
        </p:spPr>
      </p:pic>
      <p:pic>
        <p:nvPicPr>
          <p:cNvPr id="21" name="Bildobjekt 20" descr="Region Västerbotten.">
            <a:extLst>
              <a:ext uri="{FF2B5EF4-FFF2-40B4-BE49-F238E27FC236}">
                <a16:creationId xmlns:a16="http://schemas.microsoft.com/office/drawing/2014/main" id="{1B430444-DA57-43C6-9694-819395CB954F}"/>
              </a:ext>
            </a:extLst>
          </p:cNvPr>
          <p:cNvPicPr>
            <a:picLocks noChangeAspect="1"/>
          </p:cNvPicPr>
          <p:nvPr userDrawn="1"/>
        </p:nvPicPr>
        <p:blipFill>
          <a:blip r:embed="rId17"/>
          <a:stretch>
            <a:fillRect/>
          </a:stretch>
        </p:blipFill>
        <p:spPr>
          <a:xfrm>
            <a:off x="5545228" y="3746227"/>
            <a:ext cx="1062000" cy="241653"/>
          </a:xfrm>
          <a:prstGeom prst="rect">
            <a:avLst/>
          </a:prstGeom>
        </p:spPr>
      </p:pic>
      <p:pic>
        <p:nvPicPr>
          <p:cNvPr id="22" name="Bildobjekt 21" descr="Illustration av ett landskap med hus, människor och fordon. I bakgrunden syns skog och berg.">
            <a:extLst>
              <a:ext uri="{FF2B5EF4-FFF2-40B4-BE49-F238E27FC236}">
                <a16:creationId xmlns:a16="http://schemas.microsoft.com/office/drawing/2014/main" id="{32804C3A-2663-4DC2-8042-6FFBDF4321B8}"/>
              </a:ext>
            </a:extLst>
          </p:cNvPr>
          <p:cNvPicPr>
            <a:picLocks noChangeAspect="1"/>
          </p:cNvPicPr>
          <p:nvPr userDrawn="1"/>
        </p:nvPicPr>
        <p:blipFill rotWithShape="1">
          <a:blip r:embed="rId18"/>
          <a:srcRect l="566" t="54247"/>
          <a:stretch/>
        </p:blipFill>
        <p:spPr>
          <a:xfrm>
            <a:off x="0" y="3993266"/>
            <a:ext cx="12192000" cy="2876309"/>
          </a:xfrm>
          <a:prstGeom prst="rect">
            <a:avLst/>
          </a:prstGeom>
        </p:spPr>
      </p:pic>
      <p:sp>
        <p:nvSpPr>
          <p:cNvPr id="23" name="textruta 22">
            <a:extLst>
              <a:ext uri="{FF2B5EF4-FFF2-40B4-BE49-F238E27FC236}">
                <a16:creationId xmlns:a16="http://schemas.microsoft.com/office/drawing/2014/main" id="{696E4C01-1A1E-4150-917B-CFC94FCBF36E}"/>
              </a:ext>
            </a:extLst>
          </p:cNvPr>
          <p:cNvSpPr txBox="1"/>
          <p:nvPr userDrawn="1"/>
        </p:nvSpPr>
        <p:spPr>
          <a:xfrm>
            <a:off x="1886509" y="459464"/>
            <a:ext cx="837943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Ett samarbete mellan</a:t>
            </a:r>
          </a:p>
        </p:txBody>
      </p:sp>
    </p:spTree>
    <p:extLst>
      <p:ext uri="{BB962C8B-B14F-4D97-AF65-F5344CB8AC3E}">
        <p14:creationId xmlns:p14="http://schemas.microsoft.com/office/powerpoint/2010/main" val="30984692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ygghet">
    <p:spTree>
      <p:nvGrpSpPr>
        <p:cNvPr id="1" name=""/>
        <p:cNvGrpSpPr/>
        <p:nvPr/>
      </p:nvGrpSpPr>
      <p:grpSpPr>
        <a:xfrm>
          <a:off x="0" y="0"/>
          <a:ext cx="0" cy="0"/>
          <a:chOff x="0" y="0"/>
          <a:chExt cx="0" cy="0"/>
        </a:xfrm>
      </p:grpSpPr>
      <p:pic>
        <p:nvPicPr>
          <p:cNvPr id="2" name="Bildobjekt 1" descr="Orange person med vitt hjärta på magen som sträcker upp ena handen.">
            <a:extLst>
              <a:ext uri="{FF2B5EF4-FFF2-40B4-BE49-F238E27FC236}">
                <a16:creationId xmlns:a16="http://schemas.microsoft.com/office/drawing/2014/main" id="{10067EA7-4D94-49C0-BCAE-AB2BD7C8CDA3}"/>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77200" cy="1718076"/>
          </a:xfrm>
          <a:prstGeom prst="rect">
            <a:avLst/>
          </a:prstGeom>
        </p:spPr>
      </p:pic>
      <p:sp>
        <p:nvSpPr>
          <p:cNvPr id="4" name="textruta 3">
            <a:extLst>
              <a:ext uri="{FF2B5EF4-FFF2-40B4-BE49-F238E27FC236}">
                <a16:creationId xmlns:a16="http://schemas.microsoft.com/office/drawing/2014/main" id="{65203B0A-DB47-48AA-87DE-50D3A9AE0775}"/>
              </a:ext>
            </a:extLst>
          </p:cNvPr>
          <p:cNvSpPr txBox="1"/>
          <p:nvPr userDrawn="1"/>
        </p:nvSpPr>
        <p:spPr>
          <a:xfrm>
            <a:off x="2330604" y="1339199"/>
            <a:ext cx="820076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känner mig trygg med att jag enkelt får hjälp och stöd när jag </a:t>
            </a:r>
            <a:b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behöver och får förutsättningar att klara mig själv. Jag och alla parter samarbetar, vilket skapar kontinuitet och trygghet för mig. Jag får ett</a:t>
            </a:r>
            <a:b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gott bemötande och upplever engagemang i det vi gör tillsammans.</a:t>
            </a:r>
          </a:p>
        </p:txBody>
      </p:sp>
      <p:sp>
        <p:nvSpPr>
          <p:cNvPr id="7" name="textruta 6">
            <a:extLst>
              <a:ext uri="{FF2B5EF4-FFF2-40B4-BE49-F238E27FC236}">
                <a16:creationId xmlns:a16="http://schemas.microsoft.com/office/drawing/2014/main" id="{CB4A6CC2-FB83-4D0D-BB15-3B0725FE85ED}"/>
              </a:ext>
            </a:extLst>
          </p:cNvPr>
          <p:cNvSpPr txBox="1"/>
          <p:nvPr userDrawn="1"/>
        </p:nvSpPr>
        <p:spPr>
          <a:xfrm>
            <a:off x="2330604" y="692868"/>
            <a:ext cx="8200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Trygghet</a:t>
            </a:r>
            <a:endParaRPr kumimoji="0" lang="sv-SE" sz="2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17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lgänglighet">
    <p:spTree>
      <p:nvGrpSpPr>
        <p:cNvPr id="1" name=""/>
        <p:cNvGrpSpPr/>
        <p:nvPr/>
      </p:nvGrpSpPr>
      <p:grpSpPr>
        <a:xfrm>
          <a:off x="0" y="0"/>
          <a:ext cx="0" cy="0"/>
          <a:chOff x="0" y="0"/>
          <a:chExt cx="0" cy="0"/>
        </a:xfrm>
      </p:grpSpPr>
      <p:pic>
        <p:nvPicPr>
          <p:cNvPr id="5" name="Bildobjekt 4" descr="Ljusblå person med vitt hjärta på magen som sträcker upp ena handen.">
            <a:extLst>
              <a:ext uri="{FF2B5EF4-FFF2-40B4-BE49-F238E27FC236}">
                <a16:creationId xmlns:a16="http://schemas.microsoft.com/office/drawing/2014/main" id="{5D9D7DEA-2EC5-4892-B9DB-6BDB7E0EEF0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7" name="textruta 6">
            <a:extLst>
              <a:ext uri="{FF2B5EF4-FFF2-40B4-BE49-F238E27FC236}">
                <a16:creationId xmlns:a16="http://schemas.microsoft.com/office/drawing/2014/main" id="{ADEC35D5-24AD-48C1-8EF6-A71A4D6B03D6}"/>
              </a:ext>
            </a:extLst>
          </p:cNvPr>
          <p:cNvSpPr txBox="1"/>
          <p:nvPr userDrawn="1"/>
        </p:nvSpPr>
        <p:spPr>
          <a:xfrm>
            <a:off x="2330603" y="1339199"/>
            <a:ext cx="8274335"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vet vem jag ska kontakta, eller får hjälp att ta den kontakt som behövs. Jag blir inte hänvisad runt och jag kan välja mellan olika kontaktvägar beroende på vad som passar mig. Jag kan ha möten digitalt när det går och fysiskt när det krävs. För mig är vården en jämlik tjänst som är proaktiv och hälsofrämjande.</a:t>
            </a:r>
          </a:p>
        </p:txBody>
      </p:sp>
      <p:sp>
        <p:nvSpPr>
          <p:cNvPr id="8" name="textruta 7">
            <a:extLst>
              <a:ext uri="{FF2B5EF4-FFF2-40B4-BE49-F238E27FC236}">
                <a16:creationId xmlns:a16="http://schemas.microsoft.com/office/drawing/2014/main" id="{4AB85A68-FDBD-4374-810E-534B098D793D}"/>
              </a:ext>
            </a:extLst>
          </p:cNvPr>
          <p:cNvSpPr txBox="1"/>
          <p:nvPr userDrawn="1"/>
        </p:nvSpPr>
        <p:spPr>
          <a:xfrm>
            <a:off x="2330602" y="692868"/>
            <a:ext cx="82743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Tillgänglighet</a:t>
            </a:r>
          </a:p>
        </p:txBody>
      </p:sp>
    </p:spTree>
    <p:extLst>
      <p:ext uri="{BB962C8B-B14F-4D97-AF65-F5344CB8AC3E}">
        <p14:creationId xmlns:p14="http://schemas.microsoft.com/office/powerpoint/2010/main" val="312639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llsammans">
    <p:spTree>
      <p:nvGrpSpPr>
        <p:cNvPr id="1" name=""/>
        <p:cNvGrpSpPr/>
        <p:nvPr/>
      </p:nvGrpSpPr>
      <p:grpSpPr>
        <a:xfrm>
          <a:off x="0" y="0"/>
          <a:ext cx="0" cy="0"/>
          <a:chOff x="0" y="0"/>
          <a:chExt cx="0" cy="0"/>
        </a:xfrm>
      </p:grpSpPr>
      <p:pic>
        <p:nvPicPr>
          <p:cNvPr id="8" name="Bildobjekt 7" descr="Mellanblå person med vitt hjärta på magen som sträcker upp ena handen.">
            <a:extLst>
              <a:ext uri="{FF2B5EF4-FFF2-40B4-BE49-F238E27FC236}">
                <a16:creationId xmlns:a16="http://schemas.microsoft.com/office/drawing/2014/main" id="{1E631055-2208-477D-AE52-FB19A8F1B7E2}"/>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10" name="textruta 9">
            <a:extLst>
              <a:ext uri="{FF2B5EF4-FFF2-40B4-BE49-F238E27FC236}">
                <a16:creationId xmlns:a16="http://schemas.microsoft.com/office/drawing/2014/main" id="{7B3C1251-ED7C-4F52-B36C-14E1A230A8A8}"/>
              </a:ext>
            </a:extLst>
          </p:cNvPr>
          <p:cNvSpPr txBox="1"/>
          <p:nvPr userDrawn="1"/>
        </p:nvSpPr>
        <p:spPr>
          <a:xfrm>
            <a:off x="2330603" y="1339199"/>
            <a:ext cx="837943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möts av människor som är intresserade av mig som person. </a:t>
            </a:r>
            <a:b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Utifrån mina behov skapar vi tillsammans bra förutsättningar för min hälsa. Jag märker aldrig av gränserna mellan olika aktörer eftersom samverkan och kommunikation fungerar bra.</a:t>
            </a:r>
          </a:p>
        </p:txBody>
      </p:sp>
      <p:sp>
        <p:nvSpPr>
          <p:cNvPr id="5" name="textruta 4">
            <a:extLst>
              <a:ext uri="{FF2B5EF4-FFF2-40B4-BE49-F238E27FC236}">
                <a16:creationId xmlns:a16="http://schemas.microsoft.com/office/drawing/2014/main" id="{FFBBF0D0-241D-40AC-A62E-217265CA14FB}"/>
              </a:ext>
            </a:extLst>
          </p:cNvPr>
          <p:cNvSpPr txBox="1"/>
          <p:nvPr userDrawn="1"/>
        </p:nvSpPr>
        <p:spPr>
          <a:xfrm>
            <a:off x="2330602" y="692868"/>
            <a:ext cx="837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Tillsammans</a:t>
            </a:r>
            <a:endParaRPr kumimoji="0" lang="sv-SE" sz="2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30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kgr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7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kgrund, transperent ">
    <p:spTree>
      <p:nvGrpSpPr>
        <p:cNvPr id="1" name=""/>
        <p:cNvGrpSpPr/>
        <p:nvPr/>
      </p:nvGrpSpPr>
      <p:grpSpPr>
        <a:xfrm>
          <a:off x="0" y="0"/>
          <a:ext cx="0" cy="0"/>
          <a:chOff x="0" y="0"/>
          <a:chExt cx="0" cy="0"/>
        </a:xfrm>
      </p:grpSpPr>
      <p:pic>
        <p:nvPicPr>
          <p:cNvPr id="2" name="Bildobjekt 1" descr="Illustration av ett landskap med hus, människor och fordon. I bakgrunden syns skog och berg.">
            <a:extLst>
              <a:ext uri="{FF2B5EF4-FFF2-40B4-BE49-F238E27FC236}">
                <a16:creationId xmlns:a16="http://schemas.microsoft.com/office/drawing/2014/main" id="{D534A844-AC6B-4DEE-BB3E-0F81F520FE57}"/>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273397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271432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220737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7192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objekt 17" descr="Illustration av ett landskap med hus, människor och fordon. I bakgrunden syns skog och berg.">
            <a:extLst>
              <a:ext uri="{FF2B5EF4-FFF2-40B4-BE49-F238E27FC236}">
                <a16:creationId xmlns:a16="http://schemas.microsoft.com/office/drawing/2014/main" id="{E86198E2-040F-4CB5-88B7-78D8CCDA4729}"/>
              </a:ext>
            </a:extLst>
          </p:cNvPr>
          <p:cNvPicPr>
            <a:picLocks noChangeAspect="1"/>
          </p:cNvPicPr>
          <p:nvPr userDrawn="1"/>
        </p:nvPicPr>
        <p:blipFill>
          <a:blip r:embed="rId20"/>
          <a:stretch>
            <a:fillRect/>
          </a:stretch>
        </p:blipFill>
        <p:spPr>
          <a:xfrm>
            <a:off x="0" y="0"/>
            <a:ext cx="12192000" cy="6854430"/>
          </a:xfrm>
          <a:prstGeom prst="rect">
            <a:avLst/>
          </a:prstGeom>
        </p:spPr>
      </p:pic>
    </p:spTree>
    <p:extLst>
      <p:ext uri="{BB962C8B-B14F-4D97-AF65-F5344CB8AC3E}">
        <p14:creationId xmlns:p14="http://schemas.microsoft.com/office/powerpoint/2010/main" val="2427111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socialstyrelsen.se/kunskapsstod-och-regler/omraden/god-och-nara-vard/egenvard/"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ailto:ewa.hemmingsson@regionvasterbotten.se" TargetMode="External"/><Relationship Id="rId2" Type="http://schemas.openxmlformats.org/officeDocument/2006/relationships/hyperlink" Target="mailto:dagmar.schroder@regionvasterbotten.se"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meddelandeblad/2023-1-8335.pdf" TargetMode="External"/><Relationship Id="rId2" Type="http://schemas.openxmlformats.org/officeDocument/2006/relationships/hyperlink" Target="https://www.riksdagen.se/sv/dokument-och-lagar/dokument/svensk-forfattningssamling/lag-20221250-om-egenvard_sfs-2022-1250/"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7C3AAD7-7F51-59FC-28DC-BF63A00E2E8D}"/>
              </a:ext>
            </a:extLst>
          </p:cNvPr>
          <p:cNvSpPr>
            <a:spLocks noGrp="1"/>
          </p:cNvSpPr>
          <p:nvPr>
            <p:ph type="body" idx="1"/>
          </p:nvPr>
        </p:nvSpPr>
        <p:spPr>
          <a:xfrm>
            <a:off x="839788" y="604560"/>
            <a:ext cx="6391650" cy="906366"/>
          </a:xfrm>
        </p:spPr>
        <p:txBody>
          <a:bodyPr/>
          <a:lstStyle/>
          <a:p>
            <a:r>
              <a:rPr kumimoji="0" lang="sv-SE" sz="2800" i="0" u="none" strike="noStrike" kern="1200" cap="none" spc="0" normalizeH="0" baseline="0" noProof="0" dirty="0">
                <a:ln>
                  <a:noFill/>
                </a:ln>
                <a:effectLst/>
                <a:uLnTx/>
                <a:uFillTx/>
                <a:ea typeface="+mn-ea"/>
                <a:cs typeface="Arial" panose="020B0604020202020204" pitchFamily="34" charset="0"/>
              </a:rPr>
              <a:t>Nära vård 2030</a:t>
            </a:r>
            <a:br>
              <a:rPr kumimoji="0" lang="sv-SE" sz="2400" b="0" i="0" u="none" strike="noStrike" kern="1200" cap="none" spc="0" normalizeH="0" baseline="0" noProof="0" dirty="0">
                <a:ln>
                  <a:noFill/>
                </a:ln>
                <a:effectLst/>
                <a:uLnTx/>
                <a:uFillTx/>
                <a:ea typeface="+mn-ea"/>
                <a:cs typeface="Arial" panose="020B0604020202020204" pitchFamily="34" charset="0"/>
              </a:rPr>
            </a:br>
            <a:r>
              <a:rPr kumimoji="0" lang="sv-SE" sz="2400" b="0" i="0" u="none" strike="noStrike" kern="1200" cap="none" spc="0" normalizeH="0" baseline="0" noProof="0" dirty="0">
                <a:ln>
                  <a:noFill/>
                </a:ln>
                <a:effectLst/>
                <a:uLnTx/>
                <a:uFillTx/>
                <a:ea typeface="+mn-ea"/>
                <a:cs typeface="Arial" panose="020B0604020202020204" pitchFamily="34" charset="0"/>
              </a:rPr>
              <a:t>Hälsa, vård och omsorg – med dig, nära dig</a:t>
            </a:r>
            <a:endParaRPr lang="sv-SE" b="0" dirty="0"/>
          </a:p>
        </p:txBody>
      </p:sp>
      <p:sp>
        <p:nvSpPr>
          <p:cNvPr id="4" name="Platshållare för innehåll 3">
            <a:extLst>
              <a:ext uri="{FF2B5EF4-FFF2-40B4-BE49-F238E27FC236}">
                <a16:creationId xmlns:a16="http://schemas.microsoft.com/office/drawing/2014/main" id="{9BB17896-89CD-1852-1B96-EAB4773C5421}"/>
              </a:ext>
            </a:extLst>
          </p:cNvPr>
          <p:cNvSpPr>
            <a:spLocks noGrp="1"/>
          </p:cNvSpPr>
          <p:nvPr>
            <p:ph sz="half" idx="2"/>
          </p:nvPr>
        </p:nvSpPr>
        <p:spPr>
          <a:xfrm>
            <a:off x="904221" y="1831114"/>
            <a:ext cx="10500592" cy="1231827"/>
          </a:xfrm>
        </p:spPr>
        <p:txBody>
          <a:bodyPr lIns="91440" tIns="45720" rIns="91440" bIns="45720" anchor="t"/>
          <a:lstStyle/>
          <a:p>
            <a:pPr algn="ctr"/>
            <a:r>
              <a:rPr lang="sv-SE" dirty="0">
                <a:solidFill>
                  <a:srgbClr val="0070C0"/>
                </a:solidFill>
              </a:rPr>
              <a:t>Utbildning och implementering av länsöverenskommelse i samband med bedömning, planering och uppföljning av  egenvård</a:t>
            </a:r>
          </a:p>
        </p:txBody>
      </p:sp>
      <p:sp>
        <p:nvSpPr>
          <p:cNvPr id="6" name="Platshållare för text 5">
            <a:extLst>
              <a:ext uri="{FF2B5EF4-FFF2-40B4-BE49-F238E27FC236}">
                <a16:creationId xmlns:a16="http://schemas.microsoft.com/office/drawing/2014/main" id="{FF3816E1-DDA1-9879-18FB-94B6286CE062}"/>
              </a:ext>
            </a:extLst>
          </p:cNvPr>
          <p:cNvSpPr>
            <a:spLocks noGrp="1"/>
          </p:cNvSpPr>
          <p:nvPr>
            <p:ph type="body" sz="quarter" idx="3"/>
          </p:nvPr>
        </p:nvSpPr>
        <p:spPr>
          <a:xfrm>
            <a:off x="7920003" y="831524"/>
            <a:ext cx="3976942" cy="452437"/>
          </a:xfrm>
        </p:spPr>
        <p:txBody>
          <a:bodyPr/>
          <a:lstStyle/>
          <a:p>
            <a:pPr algn="ctr"/>
            <a:r>
              <a:rPr lang="sv-SE" sz="1400" b="0" dirty="0">
                <a:latin typeface="+mn-lt"/>
              </a:rPr>
              <a:t>Ett samarbete mellan kommunerna i Västerbotten </a:t>
            </a:r>
            <a:br>
              <a:rPr lang="sv-SE" sz="1400" b="0" dirty="0">
                <a:latin typeface="+mn-lt"/>
              </a:rPr>
            </a:br>
            <a:r>
              <a:rPr lang="sv-SE" sz="1400" b="0" dirty="0">
                <a:latin typeface="+mn-lt"/>
              </a:rPr>
              <a:t>och Region Västerbotten</a:t>
            </a:r>
            <a:endParaRPr lang="sv-SE" sz="1400" dirty="0"/>
          </a:p>
        </p:txBody>
      </p:sp>
      <p:sp>
        <p:nvSpPr>
          <p:cNvPr id="7" name="Platshållare för innehåll 6">
            <a:extLst>
              <a:ext uri="{FF2B5EF4-FFF2-40B4-BE49-F238E27FC236}">
                <a16:creationId xmlns:a16="http://schemas.microsoft.com/office/drawing/2014/main" id="{3855FF87-9A4A-342D-51C2-501445AACFEC}"/>
              </a:ext>
            </a:extLst>
          </p:cNvPr>
          <p:cNvSpPr>
            <a:spLocks noGrp="1"/>
          </p:cNvSpPr>
          <p:nvPr>
            <p:ph sz="quarter" idx="4"/>
          </p:nvPr>
        </p:nvSpPr>
        <p:spPr>
          <a:xfrm>
            <a:off x="1557981" y="3147386"/>
            <a:ext cx="9076038" cy="1383419"/>
          </a:xfrm>
        </p:spPr>
        <p:txBody>
          <a:bodyPr lIns="91440" tIns="45720" rIns="91440" bIns="45720" anchor="t"/>
          <a:lstStyle/>
          <a:p>
            <a:pPr algn="ctr"/>
            <a:r>
              <a:rPr lang="sv-SE" sz="2400" dirty="0">
                <a:effectLst/>
                <a:latin typeface="Calibri" panose="020F0502020204030204" pitchFamily="34" charset="0"/>
                <a:ea typeface="Calibri" panose="020F0502020204030204" pitchFamily="34" charset="0"/>
              </a:rPr>
              <a:t>S</a:t>
            </a:r>
            <a:r>
              <a:rPr lang="sv-SE" sz="2400" dirty="0">
                <a:latin typeface="Calibri" panose="020F0502020204030204" pitchFamily="34" charset="0"/>
                <a:ea typeface="Calibri" panose="020F0502020204030204" pitchFamily="34" charset="0"/>
              </a:rPr>
              <a:t>yftet </a:t>
            </a:r>
            <a:r>
              <a:rPr lang="sv-SE" sz="2400" dirty="0">
                <a:effectLst/>
                <a:latin typeface="Calibri" panose="020F0502020204030204" pitchFamily="34" charset="0"/>
                <a:ea typeface="Calibri" panose="020F0502020204030204" pitchFamily="34" charset="0"/>
              </a:rPr>
              <a:t>är att främja hög patientsäkerhet, att utveckla samverkan och kvaliteten i verksamheten och att bidra till den enskildes delaktighet i beslut om sitt eget liv. </a:t>
            </a:r>
          </a:p>
        </p:txBody>
      </p:sp>
      <p:sp>
        <p:nvSpPr>
          <p:cNvPr id="2" name="Rubrik 1">
            <a:extLst>
              <a:ext uri="{FF2B5EF4-FFF2-40B4-BE49-F238E27FC236}">
                <a16:creationId xmlns:a16="http://schemas.microsoft.com/office/drawing/2014/main" id="{E9919F70-1F0F-51A6-37BE-55847938DB12}"/>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182670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E8ED1E-7924-C32E-FE8E-B799E756743C}"/>
              </a:ext>
            </a:extLst>
          </p:cNvPr>
          <p:cNvSpPr>
            <a:spLocks noGrp="1"/>
          </p:cNvSpPr>
          <p:nvPr>
            <p:ph type="title"/>
          </p:nvPr>
        </p:nvSpPr>
        <p:spPr>
          <a:xfrm>
            <a:off x="545592" y="630301"/>
            <a:ext cx="10515600" cy="905517"/>
          </a:xfrm>
        </p:spPr>
        <p:txBody>
          <a:bodyPr/>
          <a:lstStyle/>
          <a:p>
            <a:pPr algn="ctr"/>
            <a:r>
              <a:rPr lang="sv-SE" sz="2800" u="sng" dirty="0">
                <a:solidFill>
                  <a:srgbClr val="000000"/>
                </a:solidFill>
                <a:effectLst/>
                <a:latin typeface="Calibri"/>
                <a:ea typeface="Calibri"/>
                <a:cs typeface="Arial"/>
                <a:hlinkClick r:id="rId2"/>
              </a:rPr>
              <a:t>Socialstyrelsen.se/Kunskapsstöd för egenvård</a:t>
            </a:r>
            <a:endParaRPr lang="sv-SE" sz="2800" b="0" dirty="0">
              <a:solidFill>
                <a:srgbClr val="0050A0"/>
              </a:solidFill>
              <a:ea typeface="+mn-ea"/>
              <a:cs typeface="Arial" panose="020B0604020202020204" pitchFamily="34" charset="0"/>
            </a:endParaRPr>
          </a:p>
        </p:txBody>
      </p:sp>
      <p:sp>
        <p:nvSpPr>
          <p:cNvPr id="3" name="Platshållare för innehåll 2">
            <a:extLst>
              <a:ext uri="{FF2B5EF4-FFF2-40B4-BE49-F238E27FC236}">
                <a16:creationId xmlns:a16="http://schemas.microsoft.com/office/drawing/2014/main" id="{21B7CD39-5448-4639-674D-9285DF8AE3FC}"/>
              </a:ext>
            </a:extLst>
          </p:cNvPr>
          <p:cNvSpPr>
            <a:spLocks noGrp="1"/>
          </p:cNvSpPr>
          <p:nvPr>
            <p:ph idx="1"/>
          </p:nvPr>
        </p:nvSpPr>
        <p:spPr>
          <a:xfrm>
            <a:off x="763524" y="1288930"/>
            <a:ext cx="10664952" cy="2886418"/>
          </a:xfrm>
        </p:spPr>
        <p:txBody>
          <a:bodyPr lIns="91440" tIns="45720" rIns="91440" bIns="45720" anchor="t"/>
          <a:lstStyle/>
          <a:p>
            <a:pPr marL="285750" indent="-285750">
              <a:buFont typeface="Wingdings" panose="020B0604020202020204" pitchFamily="34" charset="0"/>
              <a:buChar char="ü"/>
            </a:pPr>
            <a:r>
              <a:rPr lang="sv-SE" sz="1600" dirty="0">
                <a:solidFill>
                  <a:srgbClr val="262626"/>
                </a:solidFill>
                <a:latin typeface="Calibri"/>
                <a:ea typeface="Calibri"/>
                <a:cs typeface="Arial"/>
              </a:rPr>
              <a:t>Har fokus på när personer behöver hjälp av någon annan med egenvården.</a:t>
            </a:r>
            <a:endParaRPr lang="en-US" dirty="0">
              <a:ea typeface="Calibri" panose="020F0502020204030204"/>
              <a:cs typeface="Calibri" panose="020F0502020204030204"/>
            </a:endParaRPr>
          </a:p>
          <a:p>
            <a:pPr marL="285750" indent="-285750">
              <a:buFont typeface="Wingdings" panose="020B0604020202020204" pitchFamily="34" charset="0"/>
              <a:buChar char="ü"/>
            </a:pPr>
            <a:r>
              <a:rPr lang="sv-SE" sz="1600" dirty="0">
                <a:solidFill>
                  <a:srgbClr val="262626"/>
                </a:solidFill>
                <a:latin typeface="Calibri"/>
                <a:ea typeface="Calibri"/>
                <a:cs typeface="Arial"/>
              </a:rPr>
              <a:t>Syftar till att bidra till en mer jämlik och trygg egenvård och att främja samordning, planering och patientsäkerhet.</a:t>
            </a:r>
          </a:p>
          <a:p>
            <a:pPr marL="285750" indent="-285750">
              <a:buFont typeface="Wingdings" panose="020B0604020202020204" pitchFamily="34" charset="0"/>
              <a:buChar char="ü"/>
            </a:pPr>
            <a:r>
              <a:rPr lang="sv-SE" sz="1600" dirty="0">
                <a:solidFill>
                  <a:srgbClr val="262626"/>
                </a:solidFill>
                <a:latin typeface="Calibri"/>
                <a:ea typeface="Calibri"/>
                <a:cs typeface="Arial"/>
              </a:rPr>
              <a:t>Riktar sig till ledning och personal inom hälso- och sjukvård, socialtjänst och LSS-verksamhet.</a:t>
            </a:r>
          </a:p>
          <a:p>
            <a:pPr>
              <a:spcBef>
                <a:spcPts val="0"/>
              </a:spcBef>
            </a:pPr>
            <a:endParaRPr lang="sv-SE" sz="1600" b="1" dirty="0">
              <a:solidFill>
                <a:srgbClr val="262626"/>
              </a:solidFill>
              <a:latin typeface="Calibri"/>
              <a:ea typeface="Calibri"/>
              <a:cs typeface="Calibri"/>
            </a:endParaRPr>
          </a:p>
          <a:p>
            <a:pPr>
              <a:spcBef>
                <a:spcPts val="0"/>
              </a:spcBef>
            </a:pPr>
            <a:r>
              <a:rPr lang="sv-SE" sz="1600" b="1" dirty="0">
                <a:solidFill>
                  <a:srgbClr val="0050A0"/>
                </a:solidFill>
                <a:latin typeface="+mj-lt"/>
                <a:cs typeface="Arial"/>
              </a:rPr>
              <a:t>Dokument och bilagor i kunskapsstödet:</a:t>
            </a:r>
            <a:endParaRPr lang="sv-SE" sz="1600" b="1" dirty="0">
              <a:solidFill>
                <a:srgbClr val="0050A0"/>
              </a:solidFill>
              <a:latin typeface="+mj-lt"/>
              <a:ea typeface="Calibri Light"/>
              <a:cs typeface="Arial"/>
            </a:endParaRPr>
          </a:p>
          <a:p>
            <a:pPr marL="285750" indent="-285750">
              <a:buFont typeface="Wingdings" panose="020B0604020202020204" pitchFamily="34" charset="0"/>
              <a:buChar char="ü"/>
            </a:pPr>
            <a:r>
              <a:rPr lang="sv-SE" sz="1600" b="1" dirty="0">
                <a:latin typeface="+mj-lt"/>
                <a:cs typeface="Arial"/>
              </a:rPr>
              <a:t>Kortversion av kunskapsstöd egenvård</a:t>
            </a:r>
          </a:p>
          <a:p>
            <a:pPr marL="285750" indent="-285750">
              <a:buFont typeface="Wingdings" panose="020B0604020202020204" pitchFamily="34" charset="0"/>
              <a:buChar char="ü"/>
            </a:pPr>
            <a:r>
              <a:rPr lang="sv-SE" sz="1600" b="1" dirty="0">
                <a:latin typeface="+mj-lt"/>
                <a:cs typeface="Arial"/>
              </a:rPr>
              <a:t>Stödmaterial för hälso- och sjukvården;</a:t>
            </a:r>
            <a:endParaRPr lang="sv-SE" sz="1600" b="1" dirty="0">
              <a:latin typeface="+mj-lt"/>
              <a:ea typeface="Calibri Light"/>
              <a:cs typeface="Arial"/>
            </a:endParaRPr>
          </a:p>
          <a:p>
            <a:pPr marL="971550" lvl="1">
              <a:buFont typeface="Courier New" panose="020B0604020202020204" pitchFamily="34" charset="0"/>
              <a:buChar char="o"/>
            </a:pPr>
            <a:r>
              <a:rPr lang="sv-SE" sz="1600" dirty="0">
                <a:solidFill>
                  <a:srgbClr val="262626"/>
                </a:solidFill>
                <a:latin typeface="Calibri"/>
                <a:ea typeface="Calibri"/>
                <a:cs typeface="Calibri"/>
              </a:rPr>
              <a:t>Checklista - egenvårdsbedömning, stöd i samband med bedömning om egenvård för att bidra till en patientsäker egenvårdsbedömning.</a:t>
            </a:r>
            <a:endParaRPr lang="sv-SE" sz="1600" dirty="0">
              <a:solidFill>
                <a:srgbClr val="000000"/>
              </a:solidFill>
              <a:latin typeface="Calibri"/>
              <a:ea typeface="Calibri"/>
              <a:cs typeface="Calibri"/>
            </a:endParaRPr>
          </a:p>
          <a:p>
            <a:pPr marL="971550" lvl="1">
              <a:buFont typeface="Courier New" panose="020B0604020202020204" pitchFamily="34" charset="0"/>
              <a:buChar char="o"/>
            </a:pPr>
            <a:r>
              <a:rPr lang="sv-SE" sz="1600" dirty="0">
                <a:solidFill>
                  <a:srgbClr val="262626"/>
                </a:solidFill>
                <a:latin typeface="Calibri"/>
                <a:ea typeface="Calibri"/>
                <a:cs typeface="Calibri"/>
              </a:rPr>
              <a:t>Presentationsmaterial: Bedömning av egenvård enligt egenvårdslagen </a:t>
            </a:r>
            <a:endParaRPr lang="sv-SE" sz="1600" dirty="0">
              <a:solidFill>
                <a:srgbClr val="000000"/>
              </a:solidFill>
              <a:latin typeface="Calibri"/>
              <a:ea typeface="Calibri"/>
              <a:cs typeface="Calibri"/>
            </a:endParaRPr>
          </a:p>
          <a:p>
            <a:pPr marL="285750" indent="-285750">
              <a:buFont typeface="Wingdings" panose="020B0604020202020204" pitchFamily="34" charset="0"/>
              <a:buChar char="ü"/>
            </a:pPr>
            <a:r>
              <a:rPr lang="sv-SE" sz="1600" b="1" dirty="0">
                <a:latin typeface="+mj-lt"/>
                <a:cs typeface="Arial"/>
              </a:rPr>
              <a:t>Stödmaterial för socialtjänst eller LSS verksamhet</a:t>
            </a:r>
            <a:endParaRPr lang="sv-SE" sz="1600" b="1" dirty="0">
              <a:latin typeface="+mj-lt"/>
              <a:ea typeface="Calibri Light"/>
              <a:cs typeface="Arial"/>
            </a:endParaRPr>
          </a:p>
          <a:p>
            <a:pPr marL="971550" lvl="1">
              <a:buFont typeface="Courier New" panose="020B0604020202020204" pitchFamily="34" charset="0"/>
              <a:buChar char="o"/>
            </a:pPr>
            <a:r>
              <a:rPr lang="sv-SE" sz="1600" dirty="0">
                <a:solidFill>
                  <a:srgbClr val="262626"/>
                </a:solidFill>
                <a:latin typeface="Calibri"/>
                <a:ea typeface="Calibri"/>
                <a:cs typeface="Calibri"/>
              </a:rPr>
              <a:t>Checklista - hjälpa till med egenvård  stöd för chefen inför att personal inom socialtjänst eller LSS-verksamhet ska hjälpa någon med egenvård efter en bedömning av egenvård</a:t>
            </a:r>
          </a:p>
          <a:p>
            <a:pPr marL="971550" lvl="1">
              <a:buFont typeface="Courier New" panose="020B0604020202020204" pitchFamily="34" charset="0"/>
              <a:buChar char="o"/>
            </a:pPr>
            <a:r>
              <a:rPr lang="sv-SE" sz="1600" dirty="0">
                <a:solidFill>
                  <a:srgbClr val="262626"/>
                </a:solidFill>
                <a:latin typeface="Calibri"/>
                <a:ea typeface="Calibri"/>
                <a:cs typeface="Calibri"/>
              </a:rPr>
              <a:t>Presentationsmaterial: Hjälpa till med egenvård efter en egenvårdsbedömning</a:t>
            </a:r>
            <a:endParaRPr lang="sv-SE" sz="1600" dirty="0">
              <a:solidFill>
                <a:srgbClr val="000000"/>
              </a:solidFill>
              <a:latin typeface="Calibri"/>
              <a:ea typeface="Calibri"/>
              <a:cs typeface="Calibri"/>
            </a:endParaRPr>
          </a:p>
          <a:p>
            <a:pPr>
              <a:spcBef>
                <a:spcPts val="0"/>
              </a:spcBef>
            </a:pPr>
            <a:endParaRPr lang="sv-SE" sz="1200" dirty="0">
              <a:solidFill>
                <a:srgbClr val="262626"/>
              </a:solidFill>
              <a:ea typeface="Calibri"/>
              <a:cs typeface="Calibri"/>
            </a:endParaRPr>
          </a:p>
          <a:p>
            <a:pPr>
              <a:spcBef>
                <a:spcPts val="0"/>
              </a:spcBef>
            </a:pPr>
            <a:endParaRPr lang="sv-SE" sz="1200" dirty="0">
              <a:solidFill>
                <a:srgbClr val="262626"/>
              </a:solidFill>
              <a:latin typeface="Calibri"/>
              <a:ea typeface="Calibri"/>
              <a:cs typeface="Arial"/>
            </a:endParaRPr>
          </a:p>
          <a:p>
            <a:endParaRPr lang="sv-SE" dirty="0">
              <a:ea typeface="Calibri" panose="020F0502020204030204"/>
              <a:cs typeface="Calibri" panose="020F0502020204030204"/>
            </a:endParaRPr>
          </a:p>
          <a:p>
            <a:endParaRPr lang="sv-SE" dirty="0">
              <a:ea typeface="Calibri" panose="020F0502020204030204"/>
              <a:cs typeface="Calibri" panose="020F0502020204030204"/>
            </a:endParaRPr>
          </a:p>
        </p:txBody>
      </p:sp>
      <p:sp>
        <p:nvSpPr>
          <p:cNvPr id="4" name="Rubrik 1">
            <a:extLst>
              <a:ext uri="{FF2B5EF4-FFF2-40B4-BE49-F238E27FC236}">
                <a16:creationId xmlns:a16="http://schemas.microsoft.com/office/drawing/2014/main" id="{02C25764-63EE-5CB4-20B2-077FAE30E9F7}"/>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293500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AF91A-0E30-0D64-EA67-201312283466}"/>
              </a:ext>
            </a:extLst>
          </p:cNvPr>
          <p:cNvSpPr>
            <a:spLocks noGrp="1"/>
          </p:cNvSpPr>
          <p:nvPr>
            <p:ph type="title"/>
          </p:nvPr>
        </p:nvSpPr>
        <p:spPr/>
        <p:txBody>
          <a:bodyPr/>
          <a:lstStyle/>
          <a:p>
            <a:pPr algn="ctr"/>
            <a:r>
              <a:rPr lang="sv-SE" sz="2800" b="0" dirty="0">
                <a:solidFill>
                  <a:srgbClr val="0050A0"/>
                </a:solidFill>
                <a:ea typeface="+mn-ea"/>
                <a:cs typeface="Arial" panose="020B0604020202020204" pitchFamily="34" charset="0"/>
              </a:rPr>
              <a:t>Nästa steg: Utbildning och implementering av länsrutin egenvård</a:t>
            </a:r>
          </a:p>
        </p:txBody>
      </p:sp>
      <p:sp>
        <p:nvSpPr>
          <p:cNvPr id="3" name="Platshållare för innehåll 2">
            <a:extLst>
              <a:ext uri="{FF2B5EF4-FFF2-40B4-BE49-F238E27FC236}">
                <a16:creationId xmlns:a16="http://schemas.microsoft.com/office/drawing/2014/main" id="{2B785120-3159-774B-5D2A-E7130FB3F194}"/>
              </a:ext>
            </a:extLst>
          </p:cNvPr>
          <p:cNvSpPr>
            <a:spLocks noGrp="1"/>
          </p:cNvSpPr>
          <p:nvPr>
            <p:ph idx="1"/>
          </p:nvPr>
        </p:nvSpPr>
        <p:spPr>
          <a:xfrm>
            <a:off x="838200" y="1190268"/>
            <a:ext cx="4437888" cy="2886418"/>
          </a:xfrm>
        </p:spPr>
        <p:txBody>
          <a:bodyPr/>
          <a:lstStyle/>
          <a:p>
            <a:pPr>
              <a:lnSpc>
                <a:spcPct val="150000"/>
              </a:lnSpc>
            </a:pPr>
            <a:r>
              <a:rPr lang="sv-SE" sz="2000" b="1" i="0" u="none" strike="noStrike" baseline="0" dirty="0">
                <a:solidFill>
                  <a:srgbClr val="000000"/>
                </a:solidFill>
                <a:latin typeface="Calibri" panose="020F0502020204030204" pitchFamily="34" charset="0"/>
              </a:rPr>
              <a:t>Mars 2025</a:t>
            </a:r>
          </a:p>
          <a:p>
            <a:pPr marL="342900" indent="-342900">
              <a:lnSpc>
                <a:spcPct val="150000"/>
              </a:lnSpc>
              <a:buFont typeface="Wingdings" panose="05000000000000000000" pitchFamily="2" charset="2"/>
              <a:buChar char="ü"/>
            </a:pPr>
            <a:r>
              <a:rPr lang="sv-SE" sz="2000" b="0" i="0" u="none" strike="noStrike" baseline="0" dirty="0">
                <a:solidFill>
                  <a:srgbClr val="000000"/>
                </a:solidFill>
                <a:latin typeface="Calibri" panose="020F0502020204030204" pitchFamily="34" charset="0"/>
              </a:rPr>
              <a:t>Information till chefer och medicinsk ledning i olika befintliga forum</a:t>
            </a:r>
          </a:p>
          <a:p>
            <a:pPr marL="342900" indent="-342900">
              <a:lnSpc>
                <a:spcPct val="150000"/>
              </a:lnSpc>
              <a:buFont typeface="Wingdings" panose="05000000000000000000" pitchFamily="2" charset="2"/>
              <a:buChar char="ü"/>
            </a:pPr>
            <a:r>
              <a:rPr lang="sv-SE" sz="2000" b="0" i="0" u="none" strike="noStrike" baseline="0" dirty="0">
                <a:solidFill>
                  <a:srgbClr val="000000"/>
                </a:solidFill>
                <a:latin typeface="Calibri" panose="020F0502020204030204" pitchFamily="34" charset="0"/>
              </a:rPr>
              <a:t>Skriftligt stödmaterial och mall till lokala rutiner/checklistor för hälso- och sjukvård och socialtjänst/LSS/skolverksamheter</a:t>
            </a:r>
          </a:p>
          <a:p>
            <a:r>
              <a:rPr lang="sv-SE" sz="2000" b="1" dirty="0">
                <a:solidFill>
                  <a:srgbClr val="000000"/>
                </a:solidFill>
                <a:latin typeface="Calibri" panose="020F0502020204030204" pitchFamily="34" charset="0"/>
              </a:rPr>
              <a:t>April/maj 2025</a:t>
            </a:r>
          </a:p>
          <a:p>
            <a:pPr marL="342900" indent="-342900">
              <a:lnSpc>
                <a:spcPct val="150000"/>
              </a:lnSpc>
              <a:buFont typeface="Wingdings" panose="05000000000000000000" pitchFamily="2" charset="2"/>
              <a:buChar char="ü"/>
            </a:pPr>
            <a:r>
              <a:rPr lang="sv-SE" sz="2000" b="0" i="0" u="none" strike="noStrike" baseline="0" dirty="0">
                <a:solidFill>
                  <a:srgbClr val="000000"/>
                </a:solidFill>
                <a:latin typeface="Calibri" panose="020F0502020204030204" pitchFamily="34" charset="0"/>
              </a:rPr>
              <a:t>Utifrån förfrågan informationstillfällen till professioner i olika verksamheter</a:t>
            </a:r>
          </a:p>
          <a:p>
            <a:pPr marL="342900" indent="-342900">
              <a:lnSpc>
                <a:spcPct val="150000"/>
              </a:lnSpc>
              <a:buFont typeface="Wingdings" panose="05000000000000000000" pitchFamily="2" charset="2"/>
              <a:buChar char="ü"/>
            </a:pPr>
            <a:endParaRPr lang="sv-SE" sz="2000" b="0" i="0" u="none" strike="noStrike" baseline="0" dirty="0">
              <a:solidFill>
                <a:srgbClr val="000000"/>
              </a:solidFill>
              <a:latin typeface="Calibri" panose="020F0502020204030204" pitchFamily="34" charset="0"/>
            </a:endParaRPr>
          </a:p>
          <a:p>
            <a:endParaRPr lang="sv-SE" sz="2000" i="1" dirty="0">
              <a:solidFill>
                <a:srgbClr val="000000"/>
              </a:solidFill>
              <a:latin typeface="Calibri" panose="020F0502020204030204" pitchFamily="34" charset="0"/>
            </a:endParaRPr>
          </a:p>
        </p:txBody>
      </p:sp>
      <p:sp>
        <p:nvSpPr>
          <p:cNvPr id="4" name="Platshållare för innehåll 2">
            <a:extLst>
              <a:ext uri="{FF2B5EF4-FFF2-40B4-BE49-F238E27FC236}">
                <a16:creationId xmlns:a16="http://schemas.microsoft.com/office/drawing/2014/main" id="{EA6C7F20-FEDE-444C-17AD-99ECC4B57B32}"/>
              </a:ext>
            </a:extLst>
          </p:cNvPr>
          <p:cNvSpPr txBox="1">
            <a:spLocks/>
          </p:cNvSpPr>
          <p:nvPr/>
        </p:nvSpPr>
        <p:spPr>
          <a:xfrm>
            <a:off x="5498793" y="1190268"/>
            <a:ext cx="5431047" cy="4360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2000" b="1" dirty="0">
                <a:solidFill>
                  <a:srgbClr val="000000"/>
                </a:solidFill>
                <a:latin typeface="Calibri" panose="020F0502020204030204" pitchFamily="34" charset="0"/>
              </a:rPr>
              <a:t>Hösten 2025</a:t>
            </a:r>
            <a:endParaRPr lang="sv-SE" sz="2000" b="1" i="0" u="none" strike="noStrike" baseline="0" dirty="0">
              <a:solidFill>
                <a:srgbClr val="000000"/>
              </a:solidFill>
              <a:latin typeface="Calibri" panose="020F0502020204030204" pitchFamily="34" charset="0"/>
            </a:endParaRPr>
          </a:p>
          <a:p>
            <a:pPr marL="342900" indent="-342900">
              <a:lnSpc>
                <a:spcPct val="150000"/>
              </a:lnSpc>
              <a:buFont typeface="Wingdings" panose="05000000000000000000" pitchFamily="2" charset="2"/>
              <a:buChar char="ü"/>
            </a:pPr>
            <a:r>
              <a:rPr lang="sv-SE" sz="2000" b="0" i="0" u="none" strike="noStrike" baseline="0" dirty="0">
                <a:solidFill>
                  <a:srgbClr val="000000"/>
                </a:solidFill>
                <a:latin typeface="Calibri" panose="020F0502020204030204" pitchFamily="34" charset="0"/>
              </a:rPr>
              <a:t>E-utbildning kring egenvårdsprocessen med hjälp av inspelade fiktiva patientfall</a:t>
            </a:r>
          </a:p>
          <a:p>
            <a:pPr marL="342900" indent="-342900">
              <a:lnSpc>
                <a:spcPct val="150000"/>
              </a:lnSpc>
              <a:buFont typeface="Wingdings" panose="05000000000000000000" pitchFamily="2" charset="2"/>
              <a:buChar char="ü"/>
            </a:pPr>
            <a:r>
              <a:rPr lang="sv-SE" sz="2000" b="0" i="0" u="none" strike="noStrike" baseline="0" dirty="0">
                <a:solidFill>
                  <a:srgbClr val="000000"/>
                </a:solidFill>
                <a:latin typeface="Calibri" panose="020F0502020204030204" pitchFamily="34" charset="0"/>
              </a:rPr>
              <a:t>Särskild riktad utbildning kring gemensamma målgrupper till nyckelpersoner i berörda verksamheter</a:t>
            </a:r>
          </a:p>
          <a:p>
            <a:pPr>
              <a:lnSpc>
                <a:spcPct val="150000"/>
              </a:lnSpc>
            </a:pPr>
            <a:r>
              <a:rPr lang="sv-SE" sz="2000" b="1" dirty="0">
                <a:solidFill>
                  <a:srgbClr val="000000"/>
                </a:solidFill>
                <a:latin typeface="Calibri" panose="020F0502020204030204" pitchFamily="34" charset="0"/>
              </a:rPr>
              <a:t>Fortlöpande verksamhetsnära stöd </a:t>
            </a:r>
            <a:r>
              <a:rPr lang="sv-SE" sz="2000" dirty="0">
                <a:solidFill>
                  <a:srgbClr val="000000"/>
                </a:solidFill>
                <a:latin typeface="Calibri" panose="020F0502020204030204" pitchFamily="34" charset="0"/>
              </a:rPr>
              <a:t>i följsamhet till länsrutinen ges av processledare.</a:t>
            </a:r>
            <a:endParaRPr lang="sv-SE" sz="2000" i="1" dirty="0">
              <a:solidFill>
                <a:srgbClr val="000000"/>
              </a:solidFill>
              <a:latin typeface="Calibri" panose="020F0502020204030204" pitchFamily="34" charset="0"/>
            </a:endParaRPr>
          </a:p>
        </p:txBody>
      </p:sp>
      <p:sp>
        <p:nvSpPr>
          <p:cNvPr id="5" name="Rubrik 1">
            <a:extLst>
              <a:ext uri="{FF2B5EF4-FFF2-40B4-BE49-F238E27FC236}">
                <a16:creationId xmlns:a16="http://schemas.microsoft.com/office/drawing/2014/main" id="{A1F05DC5-F7C4-DAD4-D3BC-303C151D81F8}"/>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419841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1B8C99-3FB3-698D-9DC0-9DA32D2C46FD}"/>
              </a:ext>
            </a:extLst>
          </p:cNvPr>
          <p:cNvSpPr>
            <a:spLocks noGrp="1"/>
          </p:cNvSpPr>
          <p:nvPr>
            <p:ph type="title"/>
          </p:nvPr>
        </p:nvSpPr>
        <p:spPr/>
        <p:txBody>
          <a:bodyPr/>
          <a:lstStyle/>
          <a:p>
            <a:pPr algn="ctr"/>
            <a:r>
              <a:rPr lang="sv-SE" sz="2800" b="0">
                <a:solidFill>
                  <a:srgbClr val="0050A0"/>
                </a:solidFill>
                <a:ea typeface="+mn-ea"/>
                <a:cs typeface="Arial" panose="020B0604020202020204" pitchFamily="34" charset="0"/>
              </a:rPr>
              <a:t>Chefernas ansvar för tillämpning av egenvårdsöverenskommelse och länsrutin om egenvård</a:t>
            </a:r>
          </a:p>
        </p:txBody>
      </p:sp>
      <p:sp>
        <p:nvSpPr>
          <p:cNvPr id="3" name="Platshållare för innehåll 2">
            <a:extLst>
              <a:ext uri="{FF2B5EF4-FFF2-40B4-BE49-F238E27FC236}">
                <a16:creationId xmlns:a16="http://schemas.microsoft.com/office/drawing/2014/main" id="{87FF8177-C359-C759-8F93-A24BEEBE7DB0}"/>
              </a:ext>
            </a:extLst>
          </p:cNvPr>
          <p:cNvSpPr>
            <a:spLocks noGrp="1"/>
          </p:cNvSpPr>
          <p:nvPr>
            <p:ph idx="1"/>
          </p:nvPr>
        </p:nvSpPr>
        <p:spPr>
          <a:xfrm>
            <a:off x="728472" y="1405001"/>
            <a:ext cx="10515600" cy="2886418"/>
          </a:xfrm>
        </p:spPr>
        <p:txBody>
          <a:bodyPr/>
          <a:lstStyle/>
          <a:p>
            <a:pPr marL="285750" indent="-285750">
              <a:buFont typeface="Wingdings" panose="05000000000000000000" pitchFamily="2" charset="2"/>
              <a:buChar char="ü"/>
            </a:pPr>
            <a:r>
              <a:rPr lang="sv-SE" sz="2000" b="0" i="0" u="none" strike="noStrike" baseline="0" dirty="0">
                <a:solidFill>
                  <a:srgbClr val="000000"/>
                </a:solidFill>
              </a:rPr>
              <a:t>Hälso- och sjukvård, förskola, skola och socialtjänst inklusive LSS, oavsett utförare ska ha rutiner för samarbete i samband med egenvård. Överenskommelser och rutiner ska följas och praktiseras av dem som arbetar på uppdrag av huvudmännen, oavsett om insatser utförs i privat eller egen regi. </a:t>
            </a:r>
          </a:p>
          <a:p>
            <a:pPr marL="285750" indent="-285750">
              <a:buFont typeface="Wingdings" panose="05000000000000000000" pitchFamily="2" charset="2"/>
              <a:buChar char="ü"/>
            </a:pPr>
            <a:r>
              <a:rPr lang="sv-SE" sz="2000" dirty="0">
                <a:solidFill>
                  <a:srgbClr val="000000"/>
                </a:solidFill>
              </a:rPr>
              <a:t>Ansvarig för att innehållet i överenskommelsen och länsrutinen blir känd och följs i respektive verksamhet är verksamhetschef för den regionfinansierade hälso- och sjukvården, den kommunala hälso- och sjukvården samt förvaltningschef eller motsvarande i socialtjänsten och skolverksamheten. </a:t>
            </a:r>
          </a:p>
          <a:p>
            <a:pPr marL="285750" indent="-285750">
              <a:buFont typeface="Wingdings" panose="05000000000000000000" pitchFamily="2" charset="2"/>
              <a:buChar char="ü"/>
            </a:pPr>
            <a:r>
              <a:rPr lang="sv-SE" sz="2000" b="0" i="0" u="none" strike="noStrike" baseline="0" dirty="0">
                <a:solidFill>
                  <a:srgbClr val="000000"/>
                </a:solidFill>
              </a:rPr>
              <a:t>Det är av särskild vikt att lokala rutiner upprättas och tillämpas för arbetet med egenvård och att samverkan mellan hälso- och sjukvård och utförande enhet blir en tydlig del i egenvårdsbedömningen.</a:t>
            </a:r>
          </a:p>
          <a:p>
            <a:pPr marL="285750" indent="-285750">
              <a:buFont typeface="Wingdings" panose="05000000000000000000" pitchFamily="2" charset="2"/>
              <a:buChar char="ü"/>
            </a:pPr>
            <a:r>
              <a:rPr lang="sv-SE" sz="2000" dirty="0">
                <a:solidFill>
                  <a:srgbClr val="000000"/>
                </a:solidFill>
              </a:rPr>
              <a:t>Arbetet genomförs hos båda huvudmän tillsammans med chefer i linjen samt med medicinskt ansvarig sjuksköterska, MAS, och medicinskt ansvarig för rehabilitering, MAR. </a:t>
            </a:r>
          </a:p>
        </p:txBody>
      </p:sp>
    </p:spTree>
    <p:extLst>
      <p:ext uri="{BB962C8B-B14F-4D97-AF65-F5344CB8AC3E}">
        <p14:creationId xmlns:p14="http://schemas.microsoft.com/office/powerpoint/2010/main" val="17835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EC3C3BC2-0A3F-70E1-B3AB-72AB2C5D4F74}"/>
              </a:ext>
            </a:extLst>
          </p:cNvPr>
          <p:cNvSpPr>
            <a:spLocks noGrp="1"/>
          </p:cNvSpPr>
          <p:nvPr>
            <p:ph type="title"/>
          </p:nvPr>
        </p:nvSpPr>
        <p:spPr>
          <a:xfrm>
            <a:off x="1040718" y="506302"/>
            <a:ext cx="10515600" cy="856094"/>
          </a:xfrm>
        </p:spPr>
        <p:txBody>
          <a:bodyPr/>
          <a:lstStyle/>
          <a:p>
            <a:pPr algn="ctr"/>
            <a:r>
              <a:rPr lang="sv-SE" sz="3200" b="0" dirty="0">
                <a:solidFill>
                  <a:srgbClr val="0050A0"/>
                </a:solidFill>
                <a:latin typeface="Calibri"/>
                <a:ea typeface="+mn-ea"/>
                <a:cs typeface="Arial" panose="020B0604020202020204" pitchFamily="34" charset="0"/>
              </a:rPr>
              <a:t>Utbildning och implementering</a:t>
            </a:r>
            <a:r>
              <a:rPr lang="sv-SE" sz="3200" dirty="0">
                <a:solidFill>
                  <a:srgbClr val="171611"/>
                </a:solidFill>
                <a:latin typeface="Arial"/>
                <a:ea typeface="+mn-ea"/>
                <a:cs typeface="Arial"/>
              </a:rPr>
              <a:t> </a:t>
            </a:r>
            <a:r>
              <a:rPr lang="sv-SE" sz="3200" b="0" dirty="0">
                <a:solidFill>
                  <a:srgbClr val="0050A0"/>
                </a:solidFill>
                <a:latin typeface="Calibri"/>
                <a:ea typeface="+mn-ea"/>
                <a:cs typeface="Arial" panose="020B0604020202020204" pitchFamily="34" charset="0"/>
              </a:rPr>
              <a:t>- frågor att ta ställning till lokalt på arbetsplatsen</a:t>
            </a:r>
          </a:p>
        </p:txBody>
      </p:sp>
      <p:sp>
        <p:nvSpPr>
          <p:cNvPr id="13" name="Platshållare för innehåll 12">
            <a:extLst>
              <a:ext uri="{FF2B5EF4-FFF2-40B4-BE49-F238E27FC236}">
                <a16:creationId xmlns:a16="http://schemas.microsoft.com/office/drawing/2014/main" id="{C82166EC-91A5-62C2-117B-6DE9BFA89471}"/>
              </a:ext>
            </a:extLst>
          </p:cNvPr>
          <p:cNvSpPr>
            <a:spLocks noGrp="1"/>
          </p:cNvSpPr>
          <p:nvPr>
            <p:ph idx="1"/>
          </p:nvPr>
        </p:nvSpPr>
        <p:spPr>
          <a:xfrm>
            <a:off x="919986" y="1942806"/>
            <a:ext cx="10515600" cy="4138873"/>
          </a:xfrm>
        </p:spPr>
        <p:txBody>
          <a:bodyPr/>
          <a:lstStyle/>
          <a:p>
            <a:pPr marL="457200" indent="-457200">
              <a:spcAft>
                <a:spcPts val="1200"/>
              </a:spcAft>
              <a:buFont typeface="Arial" panose="020B0604020202020204" pitchFamily="34" charset="0"/>
              <a:buChar char="•"/>
            </a:pPr>
            <a:r>
              <a:rPr lang="sv-SE" sz="2000" dirty="0">
                <a:effectLst/>
                <a:ea typeface="Times New Roman" panose="02020603050405020304" pitchFamily="18" charset="0"/>
                <a:cs typeface="Aptos" panose="020B0004020202020204" pitchFamily="34" charset="0"/>
              </a:rPr>
              <a:t>Vilka berörs och på vilket sätt? </a:t>
            </a:r>
          </a:p>
          <a:p>
            <a:pPr marL="228600" indent="-457200">
              <a:spcAft>
                <a:spcPts val="1200"/>
              </a:spcAft>
              <a:buFont typeface="Arial" panose="020B0604020202020204" pitchFamily="34" charset="0"/>
              <a:buChar char="•"/>
            </a:pPr>
            <a:r>
              <a:rPr lang="sv-SE" sz="2000" dirty="0">
                <a:ea typeface="Times New Roman" panose="02020603050405020304" pitchFamily="18" charset="0"/>
                <a:cs typeface="Aptos" panose="020B0004020202020204" pitchFamily="34" charset="0"/>
              </a:rPr>
              <a:t>V</a:t>
            </a:r>
            <a:r>
              <a:rPr lang="sv-SE" sz="2000" dirty="0">
                <a:effectLst/>
                <a:ea typeface="Times New Roman" panose="02020603050405020304" pitchFamily="18" charset="0"/>
                <a:cs typeface="Aptos" panose="020B0004020202020204" pitchFamily="34" charset="0"/>
              </a:rPr>
              <a:t>ad krävs av medarbetare/chefer och vad krävs av organisationen? </a:t>
            </a:r>
          </a:p>
          <a:p>
            <a:pPr marL="228600" indent="-457200">
              <a:spcAft>
                <a:spcPts val="1200"/>
              </a:spcAft>
              <a:buFont typeface="Arial" panose="020B0604020202020204" pitchFamily="34" charset="0"/>
              <a:buChar char="•"/>
            </a:pPr>
            <a:r>
              <a:rPr lang="sv-SE" sz="2000" dirty="0">
                <a:effectLst/>
                <a:ea typeface="Times New Roman" panose="02020603050405020304" pitchFamily="18" charset="0"/>
                <a:cs typeface="Aptos" panose="020B0004020202020204" pitchFamily="34" charset="0"/>
              </a:rPr>
              <a:t>Finns särskilda behov av utbildning/information/stöd till olika professioner/yrkesgrupper? </a:t>
            </a:r>
          </a:p>
          <a:p>
            <a:pPr marL="228600" indent="-457200">
              <a:spcAft>
                <a:spcPts val="1200"/>
              </a:spcAft>
              <a:buFont typeface="Arial" panose="020B0604020202020204" pitchFamily="34" charset="0"/>
              <a:buChar char="•"/>
            </a:pPr>
            <a:r>
              <a:rPr lang="sv-SE" sz="2000" dirty="0">
                <a:effectLst/>
                <a:ea typeface="Times New Roman" panose="02020603050405020304" pitchFamily="18" charset="0"/>
                <a:cs typeface="Aptos" panose="020B0004020202020204" pitchFamily="34" charset="0"/>
              </a:rPr>
              <a:t>I så fall vad och hur?</a:t>
            </a:r>
            <a:endParaRPr lang="sv-SE" sz="2000" dirty="0">
              <a:effectLst/>
              <a:ea typeface="Aptos" panose="020B0004020202020204" pitchFamily="34" charset="0"/>
              <a:cs typeface="Aptos" panose="020B0004020202020204" pitchFamily="34" charset="0"/>
            </a:endParaRPr>
          </a:p>
          <a:p>
            <a:pPr marL="228600" indent="-457200">
              <a:spcAft>
                <a:spcPts val="1200"/>
              </a:spcAft>
              <a:buFont typeface="Arial" panose="020B0604020202020204" pitchFamily="34" charset="0"/>
              <a:buChar char="•"/>
            </a:pPr>
            <a:r>
              <a:rPr lang="sv-SE" sz="2000" dirty="0">
                <a:effectLst/>
                <a:ea typeface="Times New Roman" panose="02020603050405020304" pitchFamily="18" charset="0"/>
                <a:cs typeface="Aptos" panose="020B0004020202020204" pitchFamily="34" charset="0"/>
              </a:rPr>
              <a:t>Rimlig tidsplan för information och utbildning?</a:t>
            </a:r>
            <a:endParaRPr lang="sv-SE" sz="2000" dirty="0">
              <a:effectLst/>
              <a:ea typeface="Aptos" panose="020B0004020202020204" pitchFamily="34" charset="0"/>
              <a:cs typeface="Aptos" panose="020B0004020202020204" pitchFamily="34" charset="0"/>
            </a:endParaRPr>
          </a:p>
          <a:p>
            <a:pPr marL="228600" indent="-457200">
              <a:spcAft>
                <a:spcPts val="1200"/>
              </a:spcAft>
              <a:buFont typeface="Arial" panose="020B0604020202020204" pitchFamily="34" charset="0"/>
              <a:buChar char="•"/>
            </a:pPr>
            <a:r>
              <a:rPr lang="sv-SE" sz="2000" dirty="0">
                <a:effectLst/>
                <a:ea typeface="Times New Roman" panose="02020603050405020304" pitchFamily="18" charset="0"/>
                <a:cs typeface="Aptos" panose="020B0004020202020204" pitchFamily="34" charset="0"/>
              </a:rPr>
              <a:t>Frågor/behov som ni identifierat?</a:t>
            </a:r>
            <a:endParaRPr lang="sv-SE" sz="2000" dirty="0">
              <a:effectLst/>
              <a:ea typeface="Aptos" panose="020B0004020202020204" pitchFamily="34" charset="0"/>
              <a:cs typeface="Aptos" panose="020B0004020202020204" pitchFamily="34" charset="0"/>
            </a:endParaRPr>
          </a:p>
          <a:p>
            <a:endParaRPr lang="sv-SE" dirty="0"/>
          </a:p>
        </p:txBody>
      </p:sp>
      <p:sp>
        <p:nvSpPr>
          <p:cNvPr id="2" name="Rubrik 1">
            <a:extLst>
              <a:ext uri="{FF2B5EF4-FFF2-40B4-BE49-F238E27FC236}">
                <a16:creationId xmlns:a16="http://schemas.microsoft.com/office/drawing/2014/main" id="{CF27199D-245B-ADD1-4BE2-EF3544A4AE3D}"/>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163898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9A79B3-3B01-1411-7EC2-F8A9A838DAEE}"/>
              </a:ext>
            </a:extLst>
          </p:cNvPr>
          <p:cNvSpPr>
            <a:spLocks noGrp="1"/>
          </p:cNvSpPr>
          <p:nvPr>
            <p:ph type="title"/>
          </p:nvPr>
        </p:nvSpPr>
        <p:spPr>
          <a:xfrm>
            <a:off x="838200" y="660228"/>
            <a:ext cx="10515600" cy="1325563"/>
          </a:xfrm>
        </p:spPr>
        <p:txBody>
          <a:bodyPr/>
          <a:lstStyle/>
          <a:p>
            <a:pPr algn="ctr"/>
            <a:r>
              <a:rPr lang="sv-SE" sz="3200" b="0" dirty="0">
                <a:solidFill>
                  <a:srgbClr val="0050A0"/>
                </a:solidFill>
                <a:latin typeface="Calibri"/>
                <a:ea typeface="+mn-ea"/>
                <a:cs typeface="Arial" panose="020B0604020202020204" pitchFamily="34" charset="0"/>
              </a:rPr>
              <a:t>Tillämpning och vidmakthållande av länsrutinen - frågor att ta ställning till lokalt på arbetsplatsen</a:t>
            </a:r>
          </a:p>
        </p:txBody>
      </p:sp>
      <p:sp>
        <p:nvSpPr>
          <p:cNvPr id="3" name="Platshållare för innehåll 2">
            <a:extLst>
              <a:ext uri="{FF2B5EF4-FFF2-40B4-BE49-F238E27FC236}">
                <a16:creationId xmlns:a16="http://schemas.microsoft.com/office/drawing/2014/main" id="{3574DE2D-F82D-8642-074C-D8C0AC2D1C12}"/>
              </a:ext>
            </a:extLst>
          </p:cNvPr>
          <p:cNvSpPr>
            <a:spLocks noGrp="1"/>
          </p:cNvSpPr>
          <p:nvPr>
            <p:ph idx="1"/>
          </p:nvPr>
        </p:nvSpPr>
        <p:spPr>
          <a:xfrm>
            <a:off x="838200" y="1985791"/>
            <a:ext cx="10515600" cy="3531294"/>
          </a:xfrm>
        </p:spPr>
        <p:txBody>
          <a:bodyPr lIns="91440" tIns="45720" rIns="91440" bIns="45720" anchor="t"/>
          <a:lstStyle/>
          <a:p>
            <a:pPr marL="342900" indent="-342900">
              <a:spcAft>
                <a:spcPts val="1200"/>
              </a:spcAft>
              <a:buFont typeface="Arial" panose="020B0604020202020204" pitchFamily="34" charset="0"/>
              <a:buChar char="•"/>
            </a:pPr>
            <a:r>
              <a:rPr lang="sv-SE" sz="2000" dirty="0"/>
              <a:t>Hur säkrar vi att länsrutinen om egenvårdsprocess tillämpas i samverkan?</a:t>
            </a:r>
          </a:p>
          <a:p>
            <a:pPr marL="342900" indent="-342900">
              <a:spcAft>
                <a:spcPts val="1200"/>
              </a:spcAft>
              <a:buFont typeface="Arial" panose="020B0604020202020204" pitchFamily="34" charset="0"/>
              <a:buChar char="•"/>
            </a:pPr>
            <a:r>
              <a:rPr lang="sv-SE" sz="2000" dirty="0"/>
              <a:t>Vad krävs för att förhindra att länsrutinen inte följs eller används på ett felaktigt sätt?</a:t>
            </a:r>
          </a:p>
          <a:p>
            <a:pPr marL="342900" indent="-342900">
              <a:spcAft>
                <a:spcPts val="1200"/>
              </a:spcAft>
              <a:buFont typeface="Arial" panose="020B0604020202020204" pitchFamily="34" charset="0"/>
              <a:buChar char="•"/>
            </a:pPr>
            <a:r>
              <a:rPr lang="sv-SE" sz="2000" dirty="0"/>
              <a:t>Vilka eventuella hinder och framgångsfaktorer finns för tillämpning av länsrutinen?</a:t>
            </a:r>
          </a:p>
          <a:p>
            <a:pPr marL="342900" indent="-342900">
              <a:spcAft>
                <a:spcPts val="1200"/>
              </a:spcAft>
              <a:buFont typeface="Arial" panose="020B0604020202020204" pitchFamily="34" charset="0"/>
              <a:buChar char="•"/>
            </a:pPr>
            <a:r>
              <a:rPr lang="sv-SE" sz="2000" dirty="0"/>
              <a:t>Finns behov av integrerad och löpande stöd/erfarenhetsutbyte?</a:t>
            </a:r>
          </a:p>
          <a:p>
            <a:pPr marL="342900" indent="-342900">
              <a:spcAft>
                <a:spcPts val="1200"/>
              </a:spcAft>
              <a:buFont typeface="Arial" panose="020B0604020202020204" pitchFamily="34" charset="0"/>
              <a:buChar char="•"/>
            </a:pPr>
            <a:r>
              <a:rPr lang="sv-SE" sz="2000" dirty="0"/>
              <a:t>I så fall på vilket sätt?</a:t>
            </a:r>
          </a:p>
          <a:p>
            <a:pPr marL="342900" indent="-342900">
              <a:spcAft>
                <a:spcPts val="1200"/>
              </a:spcAft>
              <a:buFont typeface="Arial" panose="020B0604020202020204" pitchFamily="34" charset="0"/>
              <a:buChar char="•"/>
            </a:pPr>
            <a:r>
              <a:rPr lang="sv-SE" sz="1800" dirty="0">
                <a:solidFill>
                  <a:srgbClr val="171611"/>
                </a:solidFill>
                <a:latin typeface="Arial"/>
                <a:cs typeface="Arial"/>
              </a:rPr>
              <a:t>Hur kan följsamheten till länsrutinen följas upp?</a:t>
            </a:r>
            <a:endParaRPr lang="sv-SE" sz="1800" dirty="0">
              <a:solidFill>
                <a:srgbClr val="000000"/>
              </a:solidFill>
              <a:latin typeface="Calibri" panose="020F0502020204030204"/>
              <a:cs typeface="Calibri"/>
            </a:endParaRPr>
          </a:p>
          <a:p>
            <a:endParaRPr lang="sv-SE" sz="2000" b="1" dirty="0">
              <a:solidFill>
                <a:srgbClr val="171611"/>
              </a:solidFill>
              <a:latin typeface="Arial"/>
              <a:cs typeface="Arial"/>
            </a:endParaRPr>
          </a:p>
          <a:p>
            <a:endParaRPr lang="sv-SE" sz="2000" dirty="0">
              <a:cs typeface="Calibri"/>
            </a:endParaRPr>
          </a:p>
        </p:txBody>
      </p:sp>
      <p:sp>
        <p:nvSpPr>
          <p:cNvPr id="4" name="Rubrik 1">
            <a:extLst>
              <a:ext uri="{FF2B5EF4-FFF2-40B4-BE49-F238E27FC236}">
                <a16:creationId xmlns:a16="http://schemas.microsoft.com/office/drawing/2014/main" id="{1831A01C-9DC4-731D-6DBE-24BF388363BB}"/>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296098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6D31C2F-9BCC-4E68-C339-970FE6F19FD9}"/>
              </a:ext>
            </a:extLst>
          </p:cNvPr>
          <p:cNvSpPr>
            <a:spLocks noGrp="1"/>
          </p:cNvSpPr>
          <p:nvPr>
            <p:ph idx="4294967295"/>
          </p:nvPr>
        </p:nvSpPr>
        <p:spPr>
          <a:xfrm>
            <a:off x="838200" y="730472"/>
            <a:ext cx="10515600" cy="2886075"/>
          </a:xfrm>
          <a:prstGeom prst="rect">
            <a:avLst/>
          </a:prstGeom>
        </p:spPr>
        <p:txBody>
          <a:bodyPr/>
          <a:lstStyle/>
          <a:p>
            <a:r>
              <a:rPr lang="sv-SE" sz="2800" dirty="0">
                <a:solidFill>
                  <a:srgbClr val="000000"/>
                </a:solidFill>
                <a:latin typeface="Calibri" panose="020F0502020204030204" pitchFamily="34" charset="0"/>
              </a:rPr>
              <a:t>Vid frågor och funderingar angående information, utbildningsinsatser och följsamhet till länsrutinen vänd er till processledare för stöd i egenvårdsprocessen i samverkan</a:t>
            </a:r>
            <a:endParaRPr lang="sv-SE" sz="2800" i="1" dirty="0">
              <a:solidFill>
                <a:srgbClr val="000000"/>
              </a:solidFill>
              <a:latin typeface="Calibri" panose="020F0502020204030204" pitchFamily="34" charset="0"/>
            </a:endParaRPr>
          </a:p>
          <a:p>
            <a:endParaRPr lang="sv-SE" dirty="0"/>
          </a:p>
        </p:txBody>
      </p:sp>
      <p:sp>
        <p:nvSpPr>
          <p:cNvPr id="5" name="textruta 4">
            <a:extLst>
              <a:ext uri="{FF2B5EF4-FFF2-40B4-BE49-F238E27FC236}">
                <a16:creationId xmlns:a16="http://schemas.microsoft.com/office/drawing/2014/main" id="{9FA41683-548E-F75B-8876-32A321B30554}"/>
              </a:ext>
            </a:extLst>
          </p:cNvPr>
          <p:cNvSpPr txBox="1"/>
          <p:nvPr/>
        </p:nvSpPr>
        <p:spPr>
          <a:xfrm>
            <a:off x="3283516" y="2226423"/>
            <a:ext cx="6097772" cy="2780248"/>
          </a:xfrm>
          <a:prstGeom prst="rect">
            <a:avLst/>
          </a:prstGeom>
          <a:noFill/>
        </p:spPr>
        <p:txBody>
          <a:bodyPr wrap="square">
            <a:spAutoFit/>
          </a:bodyPr>
          <a:lstStyle/>
          <a:p>
            <a:pPr marL="0" marR="0" lvl="0" indent="0" algn="ctr" defTabSz="1219170" rtl="0" eaLnBrk="1" fontAlgn="auto" latinLnBrk="0" hangingPunct="1">
              <a:lnSpc>
                <a:spcPct val="100000"/>
              </a:lnSpc>
              <a:spcBef>
                <a:spcPts val="800"/>
              </a:spcBef>
              <a:spcAft>
                <a:spcPts val="800"/>
              </a:spcAft>
              <a:buClr>
                <a:srgbClr val="0050A0"/>
              </a:buClr>
              <a:buSzTx/>
              <a:buFont typeface="Arial" panose="020B0604020202020204" pitchFamily="34" charset="0"/>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För kommunerna: </a:t>
            </a:r>
          </a:p>
          <a:p>
            <a:pPr marL="0" marR="0" lvl="0" indent="0" algn="ctr" defTabSz="1219170" rtl="0" eaLnBrk="1" fontAlgn="auto" latinLnBrk="0" hangingPunct="1">
              <a:lnSpc>
                <a:spcPct val="100000"/>
              </a:lnSpc>
              <a:spcBef>
                <a:spcPts val="800"/>
              </a:spcBef>
              <a:spcAft>
                <a:spcPts val="800"/>
              </a:spcAft>
              <a:buClr>
                <a:srgbClr val="0050A0"/>
              </a:buClr>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Dagmar Schröder</a:t>
            </a:r>
          </a:p>
          <a:p>
            <a:pPr marL="0" marR="0" lvl="0" indent="0" algn="ctr" defTabSz="1219170" rtl="0" eaLnBrk="1" fontAlgn="auto" latinLnBrk="0" hangingPunct="1">
              <a:lnSpc>
                <a:spcPct val="100000"/>
              </a:lnSpc>
              <a:spcBef>
                <a:spcPts val="800"/>
              </a:spcBef>
              <a:spcAft>
                <a:spcPts val="800"/>
              </a:spcAft>
              <a:buClr>
                <a:srgbClr val="0050A0"/>
              </a:buClr>
              <a:buSzTx/>
              <a:buFont typeface="Arial" panose="020B0604020202020204" pitchFamily="34" charset="0"/>
              <a:buNone/>
              <a:tabLst/>
              <a:defRPr/>
            </a:pPr>
            <a:r>
              <a:rPr kumimoji="0" lang="sv-SE"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hlinkClick r:id="rId2"/>
              </a:rPr>
              <a:t>dagmar.schroder@regionvasterbotten.se</a:t>
            </a:r>
            <a:endParaRPr kumimoji="0" lang="sv-SE"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defTabSz="1219170">
              <a:spcBef>
                <a:spcPts val="800"/>
              </a:spcBef>
              <a:spcAft>
                <a:spcPts val="800"/>
              </a:spcAft>
              <a:buClr>
                <a:srgbClr val="0050A0"/>
              </a:buClr>
              <a:defRPr/>
            </a:pPr>
            <a:r>
              <a:rPr lang="sv-SE" b="1" dirty="0">
                <a:solidFill>
                  <a:srgbClr val="000000"/>
                </a:solidFill>
                <a:latin typeface="Calibri" panose="020F0502020204030204" pitchFamily="34" charset="0"/>
                <a:cs typeface="Arial" panose="020B0604020202020204" pitchFamily="34" charset="0"/>
              </a:rPr>
              <a:t>För regionen: </a:t>
            </a:r>
          </a:p>
          <a:p>
            <a:pPr algn="ctr" defTabSz="1219170">
              <a:spcBef>
                <a:spcPts val="800"/>
              </a:spcBef>
              <a:spcAft>
                <a:spcPts val="800"/>
              </a:spcAft>
              <a:buClr>
                <a:srgbClr val="0050A0"/>
              </a:buClr>
              <a:defRPr/>
            </a:pPr>
            <a:r>
              <a:rPr lang="sv-SE" dirty="0">
                <a:solidFill>
                  <a:srgbClr val="000000"/>
                </a:solidFill>
                <a:latin typeface="Calibri" panose="020F0502020204030204" pitchFamily="34" charset="0"/>
                <a:cs typeface="Arial" panose="020B0604020202020204" pitchFamily="34" charset="0"/>
              </a:rPr>
              <a:t>Ewa Hemmingsson</a:t>
            </a:r>
          </a:p>
          <a:p>
            <a:pPr algn="ctr" defTabSz="1219170">
              <a:spcBef>
                <a:spcPts val="800"/>
              </a:spcBef>
              <a:spcAft>
                <a:spcPts val="800"/>
              </a:spcAft>
              <a:buClr>
                <a:srgbClr val="0050A0"/>
              </a:buClr>
              <a:defRPr/>
            </a:pPr>
            <a:r>
              <a:rPr lang="sv-SE" dirty="0">
                <a:solidFill>
                  <a:srgbClr val="000000"/>
                </a:solidFill>
                <a:latin typeface="Calibri" panose="020F0502020204030204" pitchFamily="34" charset="0"/>
                <a:cs typeface="Arial" panose="020B0604020202020204" pitchFamily="34" charset="0"/>
                <a:hlinkClick r:id="rId3"/>
              </a:rPr>
              <a:t>ewa.hemmingsson@regionvasterbotten.se</a:t>
            </a:r>
            <a:r>
              <a:rPr lang="sv-SE" dirty="0">
                <a:solidFill>
                  <a:srgbClr val="000000"/>
                </a:solidFill>
                <a:latin typeface="Calibri" panose="020F0502020204030204" pitchFamily="34" charset="0"/>
                <a:cs typeface="Arial" panose="020B0604020202020204" pitchFamily="34" charset="0"/>
              </a:rPr>
              <a:t> </a:t>
            </a:r>
          </a:p>
        </p:txBody>
      </p:sp>
      <p:sp>
        <p:nvSpPr>
          <p:cNvPr id="2" name="Rubrik 1">
            <a:extLst>
              <a:ext uri="{FF2B5EF4-FFF2-40B4-BE49-F238E27FC236}">
                <a16:creationId xmlns:a16="http://schemas.microsoft.com/office/drawing/2014/main" id="{F3C2353F-9670-C04E-8057-A30ADA07770A}"/>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153395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FE202-0177-E2D2-D8A8-104AA25E5FCB}"/>
              </a:ext>
            </a:extLst>
          </p:cNvPr>
          <p:cNvSpPr>
            <a:spLocks noGrp="1"/>
          </p:cNvSpPr>
          <p:nvPr>
            <p:ph type="title"/>
          </p:nvPr>
        </p:nvSpPr>
        <p:spPr>
          <a:xfrm>
            <a:off x="626660" y="508427"/>
            <a:ext cx="10515600" cy="1325563"/>
          </a:xfrm>
        </p:spPr>
        <p:txBody>
          <a:bodyPr/>
          <a:lstStyle/>
          <a:p>
            <a:pPr algn="ctr"/>
            <a:r>
              <a:rPr lang="sv-SE" sz="2800" b="0" dirty="0">
                <a:solidFill>
                  <a:srgbClr val="0050A0"/>
                </a:solidFill>
                <a:ea typeface="+mn-ea"/>
                <a:cs typeface="Arial" panose="020B0604020202020204" pitchFamily="34" charset="0"/>
              </a:rPr>
              <a:t>Egenvård enligt </a:t>
            </a:r>
            <a:r>
              <a:rPr lang="sv-SE" sz="2800" b="0" dirty="0">
                <a:solidFill>
                  <a:srgbClr val="0050A0"/>
                </a:solidFill>
                <a:ea typeface="+mn-ea"/>
                <a:cs typeface="Arial" panose="020B0604020202020204" pitchFamily="34" charset="0"/>
                <a:hlinkClick r:id="rId2"/>
              </a:rPr>
              <a:t>lag (2022:1250) om egenvård</a:t>
            </a:r>
            <a:r>
              <a:rPr lang="sv-SE" sz="2800" b="0" dirty="0">
                <a:solidFill>
                  <a:srgbClr val="0050A0"/>
                </a:solidFill>
                <a:ea typeface="+mn-ea"/>
                <a:cs typeface="Arial" panose="020B0604020202020204" pitchFamily="34" charset="0"/>
              </a:rPr>
              <a:t> </a:t>
            </a:r>
          </a:p>
        </p:txBody>
      </p:sp>
      <p:sp>
        <p:nvSpPr>
          <p:cNvPr id="3" name="Platshållare för innehåll 2">
            <a:extLst>
              <a:ext uri="{FF2B5EF4-FFF2-40B4-BE49-F238E27FC236}">
                <a16:creationId xmlns:a16="http://schemas.microsoft.com/office/drawing/2014/main" id="{7F513A3A-CD44-2A4D-124A-619185FFB53E}"/>
              </a:ext>
            </a:extLst>
          </p:cNvPr>
          <p:cNvSpPr>
            <a:spLocks noGrp="1"/>
          </p:cNvSpPr>
          <p:nvPr>
            <p:ph idx="1"/>
          </p:nvPr>
        </p:nvSpPr>
        <p:spPr>
          <a:xfrm>
            <a:off x="838200" y="1423016"/>
            <a:ext cx="10515600" cy="2886418"/>
          </a:xfrm>
        </p:spPr>
        <p:txBody>
          <a:bodyPr/>
          <a:lstStyle/>
          <a:p>
            <a:pPr marL="342900" indent="-342900">
              <a:buFont typeface="Wingdings" panose="05000000000000000000" pitchFamily="2" charset="2"/>
              <a:buChar char="ü"/>
            </a:pPr>
            <a:r>
              <a:rPr lang="sv-SE" sz="2000"/>
              <a:t>Med egenvård avses i lagen om egenvård en hälso- och sjukvårdsåtgärd som behandlande hälso- och sjukvårdspersonal har bedömt att en patient kan utföra själv eller med hjälp av någon annan. </a:t>
            </a:r>
          </a:p>
          <a:p>
            <a:pPr marL="342900" indent="-342900">
              <a:buFont typeface="Wingdings" panose="05000000000000000000" pitchFamily="2" charset="2"/>
              <a:buChar char="ü"/>
            </a:pPr>
            <a:r>
              <a:rPr lang="sv-SE" sz="2000"/>
              <a:t>Med hälso- och sjukvårdsåtgärder avses en åtgärd för att medicinskt förebygga, utreda och behandla sjukdomar och skador.</a:t>
            </a:r>
          </a:p>
          <a:p>
            <a:pPr marL="342900" indent="-342900">
              <a:buFont typeface="Wingdings" panose="05000000000000000000" pitchFamily="2" charset="2"/>
              <a:buChar char="ü"/>
            </a:pPr>
            <a:r>
              <a:rPr lang="sv-SE" sz="2000"/>
              <a:t>En hälso- och sjukvårdsåtgärd får inte bedömas som egenvård, om analysen visar att det finns en risk att patienten skadas. </a:t>
            </a:r>
          </a:p>
          <a:p>
            <a:pPr marL="342900" indent="-342900">
              <a:buFont typeface="Wingdings" panose="05000000000000000000" pitchFamily="2" charset="2"/>
              <a:buChar char="ü"/>
            </a:pPr>
            <a:r>
              <a:rPr lang="sv-SE" sz="2000">
                <a:solidFill>
                  <a:srgbClr val="000000"/>
                </a:solidFill>
                <a:effectLst/>
                <a:latin typeface="Calibri" panose="020F0502020204030204" pitchFamily="34" charset="0"/>
                <a:ea typeface="Calibri" panose="020F0502020204030204" pitchFamily="34" charset="0"/>
              </a:rPr>
              <a:t>Vilka hälso- och sjukvårdsåtgärder som kan utföras som egenvård är inte reglerat i lagen utan ska bedömas i varje enskilt fall. </a:t>
            </a:r>
            <a:endParaRPr lang="sv-SE" sz="2000"/>
          </a:p>
          <a:p>
            <a:pPr marL="342900" indent="-342900">
              <a:buFont typeface="Wingdings" panose="05000000000000000000" pitchFamily="2" charset="2"/>
              <a:buChar char="ü"/>
            </a:pPr>
            <a:r>
              <a:rPr lang="sv-SE" sz="2000"/>
              <a:t>När egenvård utförs gäller inte hälso- och sjukvårdslagen.  En sammanfattande information finns i </a:t>
            </a:r>
            <a:r>
              <a:rPr lang="sv-SE" sz="2000">
                <a:hlinkClick r:id="rId3"/>
              </a:rPr>
              <a:t>Socialstyrelsens meddelandeblad 2023-1-8335 - Ändrade regler vid egenvård</a:t>
            </a:r>
            <a:r>
              <a:rPr lang="sv-SE" sz="2000"/>
              <a:t> </a:t>
            </a:r>
          </a:p>
          <a:p>
            <a:pPr marL="342900" indent="-342900">
              <a:buFont typeface="Wingdings" panose="05000000000000000000" pitchFamily="2" charset="2"/>
              <a:buChar char="ü"/>
            </a:pPr>
            <a:r>
              <a:rPr lang="sv-SE" sz="2000"/>
              <a:t>Skilj på egenvård och delegering</a:t>
            </a:r>
          </a:p>
        </p:txBody>
      </p:sp>
      <p:sp>
        <p:nvSpPr>
          <p:cNvPr id="4" name="Rubrik 1">
            <a:extLst>
              <a:ext uri="{FF2B5EF4-FFF2-40B4-BE49-F238E27FC236}">
                <a16:creationId xmlns:a16="http://schemas.microsoft.com/office/drawing/2014/main" id="{BB828B76-0152-2EA7-9296-0E4826CE0040}"/>
              </a:ext>
            </a:extLst>
          </p:cNvPr>
          <p:cNvSpPr txBox="1">
            <a:spLocks/>
          </p:cNvSpPr>
          <p:nvPr/>
        </p:nvSpPr>
        <p:spPr>
          <a:xfrm>
            <a:off x="486152" y="163738"/>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117972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7BE467-B7A0-816D-1BC6-3C0074670016}"/>
              </a:ext>
            </a:extLst>
          </p:cNvPr>
          <p:cNvSpPr>
            <a:spLocks noGrp="1"/>
          </p:cNvSpPr>
          <p:nvPr>
            <p:ph type="title"/>
          </p:nvPr>
        </p:nvSpPr>
        <p:spPr>
          <a:xfrm>
            <a:off x="838200" y="464085"/>
            <a:ext cx="10515600" cy="1325563"/>
          </a:xfrm>
        </p:spPr>
        <p:txBody>
          <a:bodyPr/>
          <a:lstStyle/>
          <a:p>
            <a:pPr algn="ctr"/>
            <a:r>
              <a:rPr lang="sv-SE" sz="2800" b="0" dirty="0">
                <a:solidFill>
                  <a:srgbClr val="0050A0"/>
                </a:solidFill>
                <a:ea typeface="+mn-ea"/>
                <a:cs typeface="Arial" panose="020B0604020202020204" pitchFamily="34" charset="0"/>
              </a:rPr>
              <a:t>Överenskommelse och länsrutin om samverkan i samband med bedömning, planering, utförande och uppföljning av egenvård i Västerbotten gäller från och med den 1 april 2025</a:t>
            </a:r>
          </a:p>
        </p:txBody>
      </p:sp>
      <p:sp>
        <p:nvSpPr>
          <p:cNvPr id="3" name="Platshållare för innehåll 2">
            <a:extLst>
              <a:ext uri="{FF2B5EF4-FFF2-40B4-BE49-F238E27FC236}">
                <a16:creationId xmlns:a16="http://schemas.microsoft.com/office/drawing/2014/main" id="{6CE38414-946D-464F-4547-DE8EAFC5EE21}"/>
              </a:ext>
            </a:extLst>
          </p:cNvPr>
          <p:cNvSpPr>
            <a:spLocks noGrp="1"/>
          </p:cNvSpPr>
          <p:nvPr>
            <p:ph idx="1"/>
          </p:nvPr>
        </p:nvSpPr>
        <p:spPr>
          <a:xfrm>
            <a:off x="838200" y="2560464"/>
            <a:ext cx="4635926" cy="3932411"/>
          </a:xfrm>
        </p:spPr>
        <p:txBody>
          <a:bodyPr lIns="91440" tIns="45720" rIns="91440" bIns="45720" anchor="t"/>
          <a:lstStyle/>
          <a:p>
            <a:r>
              <a:rPr lang="sv-SE" sz="1800" b="1" dirty="0"/>
              <a:t>1. en länsöverenskommelse </a:t>
            </a:r>
            <a:r>
              <a:rPr lang="sv-SE" sz="1800" dirty="0"/>
              <a:t>som riktar sig till chefer inom hälso- och sjukvård, socialtjänst och LSS, medicinsk ledningsansvariga, rektorer i skolverksamheter</a:t>
            </a:r>
          </a:p>
          <a:p>
            <a:r>
              <a:rPr lang="sv-SE" sz="1800" b="1" dirty="0"/>
              <a:t>2. en länsrutin </a:t>
            </a:r>
            <a:r>
              <a:rPr lang="sv-SE" sz="1800" dirty="0"/>
              <a:t>där processen i de olika stegen med bedömning, planering, utförande och uppföljning av egenvård samt ansvarsfördelning tydliggörs, riktar sig till professioner</a:t>
            </a:r>
            <a:endParaRPr lang="sv-SE" sz="1800" dirty="0">
              <a:ea typeface="Calibri"/>
              <a:cs typeface="Calibri"/>
            </a:endParaRPr>
          </a:p>
          <a:p>
            <a:r>
              <a:rPr lang="sv-SE" sz="1800" b="1" dirty="0"/>
              <a:t>3. bilagor i form av checklistor och manualer </a:t>
            </a:r>
            <a:r>
              <a:rPr lang="sv-SE" sz="1800" dirty="0"/>
              <a:t>som stöd i det dagliga arbete för professioner från regionens och kommunens hälso- och sjukvård, socialtjänst, LSS och skolverksamheter</a:t>
            </a:r>
            <a:endParaRPr lang="sv-SE" sz="1800" dirty="0">
              <a:ea typeface="Calibri"/>
              <a:cs typeface="Calibri"/>
            </a:endParaRPr>
          </a:p>
        </p:txBody>
      </p:sp>
      <p:sp>
        <p:nvSpPr>
          <p:cNvPr id="5" name="Platshållare för text 4">
            <a:extLst>
              <a:ext uri="{FF2B5EF4-FFF2-40B4-BE49-F238E27FC236}">
                <a16:creationId xmlns:a16="http://schemas.microsoft.com/office/drawing/2014/main" id="{01E804BD-BA2A-C08B-B7A2-BC9E97E86691}"/>
              </a:ext>
            </a:extLst>
          </p:cNvPr>
          <p:cNvSpPr>
            <a:spLocks noGrp="1"/>
          </p:cNvSpPr>
          <p:nvPr>
            <p:ph type="body" idx="4294967295"/>
          </p:nvPr>
        </p:nvSpPr>
        <p:spPr>
          <a:xfrm>
            <a:off x="838200" y="1836424"/>
            <a:ext cx="5157788" cy="452437"/>
          </a:xfrm>
          <a:prstGeom prst="rect">
            <a:avLst/>
          </a:prstGeom>
        </p:spPr>
        <p:txBody>
          <a:bodyPr/>
          <a:lstStyle/>
          <a:p>
            <a:r>
              <a:rPr lang="sv-SE" dirty="0"/>
              <a:t>Är indelad i tre delar</a:t>
            </a:r>
          </a:p>
        </p:txBody>
      </p:sp>
      <p:sp>
        <p:nvSpPr>
          <p:cNvPr id="6" name="Platshållare för text 5">
            <a:extLst>
              <a:ext uri="{FF2B5EF4-FFF2-40B4-BE49-F238E27FC236}">
                <a16:creationId xmlns:a16="http://schemas.microsoft.com/office/drawing/2014/main" id="{50181203-BFF7-2684-65BF-E5F5C10B34FA}"/>
              </a:ext>
            </a:extLst>
          </p:cNvPr>
          <p:cNvSpPr>
            <a:spLocks noGrp="1"/>
          </p:cNvSpPr>
          <p:nvPr>
            <p:ph type="body" sz="quarter" idx="4294967295"/>
          </p:nvPr>
        </p:nvSpPr>
        <p:spPr>
          <a:xfrm>
            <a:off x="6096000" y="1836424"/>
            <a:ext cx="5183187" cy="452437"/>
          </a:xfrm>
          <a:prstGeom prst="rect">
            <a:avLst/>
          </a:prstGeom>
        </p:spPr>
        <p:txBody>
          <a:bodyPr/>
          <a:lstStyle/>
          <a:p>
            <a:r>
              <a:rPr lang="sv-SE" dirty="0"/>
              <a:t>Syftar till att</a:t>
            </a:r>
          </a:p>
        </p:txBody>
      </p:sp>
      <p:sp>
        <p:nvSpPr>
          <p:cNvPr id="4" name="Platshållare för bild 3">
            <a:extLst>
              <a:ext uri="{FF2B5EF4-FFF2-40B4-BE49-F238E27FC236}">
                <a16:creationId xmlns:a16="http://schemas.microsoft.com/office/drawing/2014/main" id="{96D88853-6FD1-0AC2-3D6F-B7C82E65BE6B}"/>
              </a:ext>
            </a:extLst>
          </p:cNvPr>
          <p:cNvSpPr>
            <a:spLocks noGrp="1"/>
          </p:cNvSpPr>
          <p:nvPr>
            <p:ph sz="quarter" idx="4294967295"/>
          </p:nvPr>
        </p:nvSpPr>
        <p:spPr>
          <a:xfrm>
            <a:off x="5995988" y="2560464"/>
            <a:ext cx="5183187" cy="3252787"/>
          </a:xfrm>
          <a:prstGeom prst="rect">
            <a:avLst/>
          </a:prstGeom>
        </p:spPr>
        <p:txBody>
          <a:bodyPr/>
          <a:lstStyle/>
          <a:p>
            <a:pPr marL="342900" indent="-342900">
              <a:buFont typeface="Wingdings" panose="05000000000000000000" pitchFamily="2" charset="2"/>
              <a:buChar char="ü"/>
            </a:pPr>
            <a:r>
              <a:rPr lang="sv-SE" sz="1800" dirty="0"/>
              <a:t>möjliggöra enskildas delaktighet i samband med bedömning, planering, utförande och uppföljning av egenvård,</a:t>
            </a:r>
          </a:p>
          <a:p>
            <a:pPr marL="342900" indent="-342900">
              <a:buFont typeface="Wingdings" panose="05000000000000000000" pitchFamily="2" charset="2"/>
              <a:buChar char="ü"/>
            </a:pPr>
            <a:r>
              <a:rPr lang="sv-SE" sz="1800" dirty="0"/>
              <a:t>huvudmännen har en gemensam definition av begreppet egenvård,</a:t>
            </a:r>
          </a:p>
          <a:p>
            <a:pPr marL="342900" indent="-342900">
              <a:buFont typeface="Wingdings" panose="05000000000000000000" pitchFamily="2" charset="2"/>
              <a:buChar char="ü"/>
            </a:pPr>
            <a:r>
              <a:rPr lang="sv-SE" sz="1800" dirty="0"/>
              <a:t>främja hög patientsäkerhet.</a:t>
            </a:r>
          </a:p>
          <a:p>
            <a:endParaRPr lang="sv-SE" sz="1800" dirty="0"/>
          </a:p>
        </p:txBody>
      </p:sp>
      <p:sp>
        <p:nvSpPr>
          <p:cNvPr id="10" name="Rubrik 1">
            <a:extLst>
              <a:ext uri="{FF2B5EF4-FFF2-40B4-BE49-F238E27FC236}">
                <a16:creationId xmlns:a16="http://schemas.microsoft.com/office/drawing/2014/main" id="{4C998331-A68A-956A-15F3-B05EF623D5A8}"/>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351697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799FF0-03DD-FED4-3647-74ED2CF7DD8E}"/>
              </a:ext>
            </a:extLst>
          </p:cNvPr>
          <p:cNvSpPr>
            <a:spLocks noGrp="1"/>
          </p:cNvSpPr>
          <p:nvPr>
            <p:ph type="title"/>
          </p:nvPr>
        </p:nvSpPr>
        <p:spPr>
          <a:xfrm>
            <a:off x="838200" y="500137"/>
            <a:ext cx="10515600" cy="1325563"/>
          </a:xfrm>
        </p:spPr>
        <p:txBody>
          <a:bodyPr/>
          <a:lstStyle/>
          <a:p>
            <a:pPr algn="ctr"/>
            <a:r>
              <a:rPr lang="sv-SE" sz="2800" b="0" dirty="0">
                <a:solidFill>
                  <a:srgbClr val="0050A0"/>
                </a:solidFill>
                <a:ea typeface="+mn-ea"/>
                <a:cs typeface="Arial" panose="020B0604020202020204" pitchFamily="34" charset="0"/>
              </a:rPr>
              <a:t>Väsentliga förutsättningar vid bedömning, planering, utförande och uppföljning av egenvård </a:t>
            </a:r>
          </a:p>
        </p:txBody>
      </p:sp>
      <p:sp>
        <p:nvSpPr>
          <p:cNvPr id="3" name="Platshållare för innehåll 2">
            <a:extLst>
              <a:ext uri="{FF2B5EF4-FFF2-40B4-BE49-F238E27FC236}">
                <a16:creationId xmlns:a16="http://schemas.microsoft.com/office/drawing/2014/main" id="{28FD8EFB-259B-3180-7A84-98DAAAAFC0D8}"/>
              </a:ext>
            </a:extLst>
          </p:cNvPr>
          <p:cNvSpPr>
            <a:spLocks noGrp="1"/>
          </p:cNvSpPr>
          <p:nvPr>
            <p:ph idx="1"/>
          </p:nvPr>
        </p:nvSpPr>
        <p:spPr>
          <a:xfrm>
            <a:off x="967076" y="1574013"/>
            <a:ext cx="9418093" cy="2886418"/>
          </a:xfrm>
        </p:spPr>
        <p:txBody>
          <a:bodyPr>
            <a:noAutofit/>
          </a:bodyPr>
          <a:lstStyle/>
          <a:p>
            <a:r>
              <a:rPr lang="sv-SE" sz="1600" b="1" dirty="0"/>
              <a:t>Patientens medverkan i egenvården </a:t>
            </a:r>
          </a:p>
          <a:p>
            <a:pPr marL="285750" indent="-285750">
              <a:buFont typeface="Wingdings" panose="05000000000000000000" pitchFamily="2" charset="2"/>
              <a:buChar char="ü"/>
            </a:pPr>
            <a:r>
              <a:rPr lang="sv-SE" sz="1600" b="0" i="0" u="none" strike="noStrike" baseline="0" dirty="0"/>
              <a:t>Patientens medverkan i hälso-och sjukvården ska enligt lagen om egenvård utgå från patientens önskemål och individuella förutsättningar och är inte avgränsad till vare sig ålder eller funktionsnivå. </a:t>
            </a:r>
          </a:p>
          <a:p>
            <a:pPr marL="285750" indent="-285750">
              <a:buFont typeface="Wingdings" panose="05000000000000000000" pitchFamily="2" charset="2"/>
              <a:buChar char="ü"/>
            </a:pPr>
            <a:r>
              <a:rPr lang="sv-SE" sz="1600" b="0" i="0" u="none" strike="noStrike" baseline="0" dirty="0"/>
              <a:t>Bedömningen av om en hälso- och sjukvårdsåtgärd kan utföras som egenvård ska göras i samråd med patienten och utgå från patientens hälsotillstånd och livssituation.</a:t>
            </a:r>
          </a:p>
          <a:p>
            <a:r>
              <a:rPr lang="sv-SE" sz="1600" b="1" dirty="0"/>
              <a:t>Samtycke</a:t>
            </a:r>
          </a:p>
          <a:p>
            <a:pPr marL="285750" lvl="1" indent="-285750">
              <a:spcBef>
                <a:spcPts val="1000"/>
              </a:spcBef>
              <a:buFont typeface="Wingdings" panose="05000000000000000000" pitchFamily="2" charset="2"/>
              <a:buChar char="ü"/>
            </a:pPr>
            <a:r>
              <a:rPr lang="sv-SE" sz="1600" dirty="0"/>
              <a:t>Informationsöverföring mellan samverkande hälso- och sjukvård, socialtjänst, LSS och/eller skolverksamhet förutsätter samtycke från den enskilde. </a:t>
            </a:r>
          </a:p>
          <a:p>
            <a:pPr marL="0" lvl="1" indent="0">
              <a:spcBef>
                <a:spcPts val="1000"/>
              </a:spcBef>
              <a:buNone/>
            </a:pPr>
            <a:r>
              <a:rPr lang="sv-SE" sz="1600" b="1" dirty="0"/>
              <a:t>Samverkan</a:t>
            </a:r>
          </a:p>
          <a:p>
            <a:pPr marL="285750" lvl="1" indent="-285750">
              <a:spcBef>
                <a:spcPts val="1000"/>
              </a:spcBef>
              <a:buFont typeface="Wingdings" panose="05000000000000000000" pitchFamily="2" charset="2"/>
              <a:buChar char="ü"/>
            </a:pPr>
            <a:r>
              <a:rPr lang="sv-SE" sz="1600" dirty="0"/>
              <a:t>En vårdgivare kan inte ensam erbjuda eller fatta beslut om hälso- och sjukvård och/eller omsorgsinsatser som någon annan ska tillhandahålla. </a:t>
            </a:r>
          </a:p>
          <a:p>
            <a:pPr marL="285750" lvl="1" indent="-285750">
              <a:spcBef>
                <a:spcPts val="1000"/>
              </a:spcBef>
              <a:buFont typeface="Wingdings" panose="05000000000000000000" pitchFamily="2" charset="2"/>
              <a:buChar char="ü"/>
            </a:pPr>
            <a:r>
              <a:rPr lang="sv-SE" sz="1600" dirty="0"/>
              <a:t>Detta gäller även för stöd i utförande av bedömt egenvård. Det krävs alltid en samplanering mellan hälso- och sjukvård, den enskilde och utförande enhet från socialtjänst, LSS eller skolverksamhet. </a:t>
            </a:r>
          </a:p>
        </p:txBody>
      </p:sp>
      <p:sp>
        <p:nvSpPr>
          <p:cNvPr id="4" name="Rubrik 1">
            <a:extLst>
              <a:ext uri="{FF2B5EF4-FFF2-40B4-BE49-F238E27FC236}">
                <a16:creationId xmlns:a16="http://schemas.microsoft.com/office/drawing/2014/main" id="{851B5ED6-3539-AAD9-053E-07816B2766B5}"/>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215725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C378-0828-AD53-5105-16D5053681C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376C7C3-AF2D-21D6-C1F1-D539601B2190}"/>
              </a:ext>
            </a:extLst>
          </p:cNvPr>
          <p:cNvSpPr>
            <a:spLocks noGrp="1"/>
          </p:cNvSpPr>
          <p:nvPr>
            <p:ph type="title"/>
          </p:nvPr>
        </p:nvSpPr>
        <p:spPr>
          <a:xfrm>
            <a:off x="838200" y="365125"/>
            <a:ext cx="10515600" cy="662781"/>
          </a:xfrm>
        </p:spPr>
        <p:txBody>
          <a:bodyPr/>
          <a:lstStyle/>
          <a:p>
            <a:pPr algn="ctr"/>
            <a:r>
              <a:rPr lang="sv-SE" sz="2800" b="0" dirty="0">
                <a:solidFill>
                  <a:srgbClr val="0050A0"/>
                </a:solidFill>
                <a:ea typeface="+mn-ea"/>
                <a:cs typeface="Arial" panose="020B0604020202020204" pitchFamily="34" charset="0"/>
              </a:rPr>
              <a:t>Att beakta i bedömning av egenvård </a:t>
            </a:r>
          </a:p>
        </p:txBody>
      </p:sp>
      <p:sp>
        <p:nvSpPr>
          <p:cNvPr id="3" name="Platshållare för innehåll 2">
            <a:extLst>
              <a:ext uri="{FF2B5EF4-FFF2-40B4-BE49-F238E27FC236}">
                <a16:creationId xmlns:a16="http://schemas.microsoft.com/office/drawing/2014/main" id="{8859095F-F48D-4807-8201-0ED11EBDB9A8}"/>
              </a:ext>
            </a:extLst>
          </p:cNvPr>
          <p:cNvSpPr>
            <a:spLocks noGrp="1"/>
          </p:cNvSpPr>
          <p:nvPr>
            <p:ph idx="1"/>
          </p:nvPr>
        </p:nvSpPr>
        <p:spPr>
          <a:xfrm>
            <a:off x="838200" y="1181329"/>
            <a:ext cx="10039203" cy="5145828"/>
          </a:xfrm>
        </p:spPr>
        <p:txBody>
          <a:bodyPr lIns="91440" tIns="45720" rIns="91440" bIns="45720" anchor="t"/>
          <a:lstStyle/>
          <a:p>
            <a:pPr marL="285750" indent="-285750">
              <a:buFont typeface="Arial" panose="020B0604020202020204" pitchFamily="34" charset="0"/>
              <a:buChar char="•"/>
            </a:pPr>
            <a:r>
              <a:rPr lang="sv-SE" sz="2000" b="0" i="0" u="none" strike="noStrike" baseline="0" dirty="0">
                <a:solidFill>
                  <a:srgbClr val="000000"/>
                </a:solidFill>
              </a:rPr>
              <a:t>Bedömning om en hälso- och sjukvårdsåtgärd kan utföras som egenvård beror på patientens förutsättningar, vilken åtgärd som ska utföras som egenvård och hur stödet och hjälpen ser ut kring den enskilde.</a:t>
            </a:r>
          </a:p>
          <a:p>
            <a:pPr marL="285750" indent="-285750">
              <a:buFont typeface="Arial" panose="020B0604020202020204" pitchFamily="34" charset="0"/>
              <a:buChar char="•"/>
            </a:pPr>
            <a:r>
              <a:rPr lang="sv-SE" sz="2000" b="0" i="0" u="none" strike="noStrike" baseline="0" dirty="0">
                <a:solidFill>
                  <a:srgbClr val="000000"/>
                </a:solidFill>
              </a:rPr>
              <a:t>Vid bedömning av egenvård som utförs med stöd av vårdnadshavare, närstående eller någon som gör det i sin yrkesutövning ska förutsättningar för den som utför egenvård bedömas.</a:t>
            </a:r>
            <a:endParaRPr lang="sv-SE" sz="2000" b="0" i="0" u="none" strike="noStrike" baseline="0" dirty="0">
              <a:solidFill>
                <a:srgbClr val="000000"/>
              </a:solidFill>
              <a:ea typeface="Calibri"/>
              <a:cs typeface="Calibri"/>
            </a:endParaRPr>
          </a:p>
          <a:p>
            <a:pPr marL="285750" indent="-285750">
              <a:buFont typeface="Arial" panose="020B0604020202020204" pitchFamily="34" charset="0"/>
              <a:buChar char="•"/>
            </a:pPr>
            <a:r>
              <a:rPr lang="sv-SE" sz="2000" b="0" i="0" u="none" strike="noStrike" baseline="0" dirty="0">
                <a:solidFill>
                  <a:srgbClr val="000000"/>
                </a:solidFill>
              </a:rPr>
              <a:t>Det är av ytterst vikt att beakta vilken kompetens och färdighet som finns hos personalen för att utföra bedömd egenvårdsåtgärd på ett tryggt och säkert sätt.</a:t>
            </a:r>
            <a:endParaRPr lang="sv-SE" sz="2000" b="0" i="0" u="none" strike="noStrike" baseline="0" dirty="0">
              <a:solidFill>
                <a:srgbClr val="000000"/>
              </a:solidFill>
              <a:ea typeface="Calibri"/>
              <a:cs typeface="Calibri"/>
            </a:endParaRPr>
          </a:p>
          <a:p>
            <a:pPr marL="0" lvl="1" indent="0">
              <a:spcBef>
                <a:spcPts val="1000"/>
              </a:spcBef>
              <a:buNone/>
            </a:pPr>
            <a:r>
              <a:rPr lang="sv-SE" sz="2000" b="1" dirty="0">
                <a:solidFill>
                  <a:srgbClr val="000000"/>
                </a:solidFill>
              </a:rPr>
              <a:t>Riskanalys</a:t>
            </a:r>
            <a:endParaRPr lang="sv-SE" sz="2000" b="1" dirty="0">
              <a:solidFill>
                <a:srgbClr val="000000"/>
              </a:solidFill>
              <a:ea typeface="Calibri"/>
              <a:cs typeface="Calibri"/>
            </a:endParaRPr>
          </a:p>
          <a:p>
            <a:pPr marL="285750" lvl="1" indent="-285750">
              <a:spcBef>
                <a:spcPts val="1000"/>
              </a:spcBef>
              <a:buFont typeface="Wingdings" panose="05000000000000000000" pitchFamily="2" charset="2"/>
              <a:buChar char="ü"/>
            </a:pPr>
            <a:r>
              <a:rPr lang="sv-SE" sz="2000" dirty="0">
                <a:solidFill>
                  <a:srgbClr val="000000"/>
                </a:solidFill>
              </a:rPr>
              <a:t>Den som gör bedömningen ska analysera om det finns risker med att hälso- och sjukvårdsåtgärden bedöms som egenvård, se bilaga 3.5 Manual som stöd vid riskanalys och bedömning av egenvård. </a:t>
            </a:r>
            <a:endParaRPr lang="sv-SE" sz="2000" dirty="0">
              <a:solidFill>
                <a:srgbClr val="000000"/>
              </a:solidFill>
              <a:ea typeface="Calibri"/>
              <a:cs typeface="Calibri"/>
            </a:endParaRPr>
          </a:p>
          <a:p>
            <a:pPr marL="285750" lvl="1" indent="-285750">
              <a:spcBef>
                <a:spcPts val="1000"/>
              </a:spcBef>
              <a:buFont typeface="Wingdings" panose="05000000000000000000" pitchFamily="2" charset="2"/>
              <a:buChar char="ü"/>
            </a:pPr>
            <a:r>
              <a:rPr lang="sv-SE" sz="2000" i="1" dirty="0">
                <a:solidFill>
                  <a:srgbClr val="000000"/>
                </a:solidFill>
              </a:rPr>
              <a:t>Om riskanalysen visar att hälso- och sjukvårdsåtgärden inte kan tillämpas som egenvård, utförs åtgärden som hälso- och sjukvård</a:t>
            </a:r>
            <a:r>
              <a:rPr lang="sv-SE" sz="2000" dirty="0">
                <a:solidFill>
                  <a:srgbClr val="000000"/>
                </a:solidFill>
              </a:rPr>
              <a:t>. </a:t>
            </a:r>
            <a:endParaRPr lang="sv-SE" sz="2000" dirty="0">
              <a:solidFill>
                <a:srgbClr val="000000"/>
              </a:solidFill>
              <a:ea typeface="Calibri"/>
              <a:cs typeface="Calibri"/>
            </a:endParaRPr>
          </a:p>
          <a:p>
            <a:endParaRPr lang="sv-SE" sz="1800">
              <a:solidFill>
                <a:srgbClr val="000000"/>
              </a:solidFill>
            </a:endParaRPr>
          </a:p>
        </p:txBody>
      </p:sp>
      <p:sp>
        <p:nvSpPr>
          <p:cNvPr id="4" name="Rubrik 1">
            <a:extLst>
              <a:ext uri="{FF2B5EF4-FFF2-40B4-BE49-F238E27FC236}">
                <a16:creationId xmlns:a16="http://schemas.microsoft.com/office/drawing/2014/main" id="{5508EF84-97CB-D4B8-7FF4-3B8463C1A895}"/>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279793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5DC7-FB90-0AA7-9E60-CD010BD0F1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3E89BA0-9AE6-3648-9C55-9DC5C5599666}"/>
              </a:ext>
            </a:extLst>
          </p:cNvPr>
          <p:cNvSpPr>
            <a:spLocks noGrp="1"/>
          </p:cNvSpPr>
          <p:nvPr>
            <p:ph type="title"/>
          </p:nvPr>
        </p:nvSpPr>
        <p:spPr>
          <a:xfrm>
            <a:off x="838200" y="365125"/>
            <a:ext cx="10515600" cy="662781"/>
          </a:xfrm>
        </p:spPr>
        <p:txBody>
          <a:bodyPr/>
          <a:lstStyle/>
          <a:p>
            <a:pPr algn="ctr"/>
            <a:r>
              <a:rPr lang="sv-SE" sz="2800" b="0" dirty="0">
                <a:solidFill>
                  <a:srgbClr val="0050A0"/>
                </a:solidFill>
                <a:ea typeface="+mn-ea"/>
                <a:cs typeface="Arial" panose="020B0604020202020204" pitchFamily="34" charset="0"/>
              </a:rPr>
              <a:t>Dokumentation och information</a:t>
            </a:r>
          </a:p>
        </p:txBody>
      </p:sp>
      <p:sp>
        <p:nvSpPr>
          <p:cNvPr id="3" name="Platshållare för innehåll 2">
            <a:extLst>
              <a:ext uri="{FF2B5EF4-FFF2-40B4-BE49-F238E27FC236}">
                <a16:creationId xmlns:a16="http://schemas.microsoft.com/office/drawing/2014/main" id="{31A82BC1-849F-24B4-3A98-688D4514C395}"/>
              </a:ext>
            </a:extLst>
          </p:cNvPr>
          <p:cNvSpPr>
            <a:spLocks noGrp="1"/>
          </p:cNvSpPr>
          <p:nvPr>
            <p:ph idx="1"/>
          </p:nvPr>
        </p:nvSpPr>
        <p:spPr>
          <a:xfrm>
            <a:off x="712669" y="1126096"/>
            <a:ext cx="10051476" cy="3599327"/>
          </a:xfrm>
        </p:spPr>
        <p:txBody>
          <a:bodyPr/>
          <a:lstStyle/>
          <a:p>
            <a:r>
              <a:rPr lang="sv-SE" sz="2000" b="1">
                <a:solidFill>
                  <a:srgbClr val="000000"/>
                </a:solidFill>
              </a:rPr>
              <a:t>I bedömningen av egenvård ska det framgå</a:t>
            </a:r>
          </a:p>
          <a:p>
            <a:pPr marL="285750" indent="-285750">
              <a:buFont typeface="Wingdings" panose="05000000000000000000" pitchFamily="2" charset="2"/>
              <a:buChar char="ü"/>
            </a:pPr>
            <a:r>
              <a:rPr lang="sv-SE" sz="1800">
                <a:solidFill>
                  <a:srgbClr val="000000"/>
                </a:solidFill>
              </a:rPr>
              <a:t>vilken åtgärd som har bedömts som egenvård och vilken tidsåtgång som krävs för utförande;</a:t>
            </a:r>
          </a:p>
          <a:p>
            <a:pPr marL="285750" indent="-285750">
              <a:buFont typeface="Wingdings" panose="05000000000000000000" pitchFamily="2" charset="2"/>
              <a:buChar char="ü"/>
            </a:pPr>
            <a:r>
              <a:rPr lang="sv-SE" sz="1800" b="0" i="0" u="none" strike="noStrike" baseline="0">
                <a:solidFill>
                  <a:srgbClr val="000000"/>
                </a:solidFill>
              </a:rPr>
              <a:t>om patienten själv eller med hjälp av någon annan ska utföra egenvården; </a:t>
            </a:r>
          </a:p>
          <a:p>
            <a:pPr marL="285750" indent="-285750">
              <a:buFont typeface="Wingdings" panose="05000000000000000000" pitchFamily="2" charset="2"/>
              <a:buChar char="ü"/>
            </a:pPr>
            <a:r>
              <a:rPr lang="sv-SE" sz="1800" b="0" i="0" u="none" strike="noStrike" baseline="0">
                <a:solidFill>
                  <a:srgbClr val="000000"/>
                </a:solidFill>
              </a:rPr>
              <a:t>hur information och instruktioner till dem som ska utföra egenvården ska ges;</a:t>
            </a:r>
          </a:p>
          <a:p>
            <a:pPr marL="285750" indent="-285750">
              <a:buFont typeface="Wingdings" panose="05000000000000000000" pitchFamily="2" charset="2"/>
              <a:buChar char="ü"/>
            </a:pPr>
            <a:r>
              <a:rPr lang="sv-SE" sz="1800" b="0" i="0" u="none" strike="noStrike" baseline="0">
                <a:solidFill>
                  <a:srgbClr val="000000"/>
                </a:solidFill>
              </a:rPr>
              <a:t>kontaktvägar mellan ansvarig behandlande hälso- och sjukvårdsenhet och utförarande enhet;</a:t>
            </a:r>
          </a:p>
          <a:p>
            <a:pPr marL="285750" indent="-285750">
              <a:buFont typeface="Wingdings" panose="05000000000000000000" pitchFamily="2" charset="2"/>
              <a:buChar char="ü"/>
            </a:pPr>
            <a:r>
              <a:rPr lang="sv-SE" sz="1800">
                <a:solidFill>
                  <a:srgbClr val="000000"/>
                </a:solidFill>
              </a:rPr>
              <a:t>v</a:t>
            </a:r>
            <a:r>
              <a:rPr lang="sv-SE" sz="1800" b="0" i="0" u="none" strike="noStrike" baseline="0">
                <a:solidFill>
                  <a:srgbClr val="000000"/>
                </a:solidFill>
              </a:rPr>
              <a:t>ilka åtgärder som ska vidtas om patientens situation förändras;</a:t>
            </a:r>
          </a:p>
          <a:p>
            <a:pPr marL="285750" indent="-285750">
              <a:buFont typeface="Wingdings" panose="05000000000000000000" pitchFamily="2" charset="2"/>
              <a:buChar char="ü"/>
            </a:pPr>
            <a:r>
              <a:rPr lang="sv-SE" sz="1800" b="0" i="0" u="none" strike="noStrike" baseline="0">
                <a:solidFill>
                  <a:srgbClr val="000000"/>
                </a:solidFill>
              </a:rPr>
              <a:t>hur och när uppföljning av bedömd egenvård ske och vem som ansvarar för det. </a:t>
            </a:r>
          </a:p>
          <a:p>
            <a:r>
              <a:rPr lang="sv-SE" sz="2000" b="1">
                <a:solidFill>
                  <a:srgbClr val="000000"/>
                </a:solidFill>
              </a:rPr>
              <a:t>Information om egenvård till enskilda </a:t>
            </a:r>
          </a:p>
          <a:p>
            <a:pPr marL="285750" indent="-285750">
              <a:buFont typeface="Wingdings" panose="05000000000000000000" pitchFamily="2" charset="2"/>
              <a:buChar char="ü"/>
            </a:pPr>
            <a:r>
              <a:rPr lang="sv-SE" sz="1800">
                <a:solidFill>
                  <a:srgbClr val="000000"/>
                </a:solidFill>
              </a:rPr>
              <a:t>Ska vara individuellt anpassad till mottagarens ålder, mognad, erfarenhet, språkliga bakgrund och andra individuella förutsättningar.</a:t>
            </a:r>
          </a:p>
          <a:p>
            <a:pPr marL="285750" indent="-285750">
              <a:buFont typeface="Wingdings" panose="05000000000000000000" pitchFamily="2" charset="2"/>
              <a:buChar char="ü"/>
            </a:pPr>
            <a:r>
              <a:rPr lang="sv-SE" sz="1800">
                <a:solidFill>
                  <a:srgbClr val="000000"/>
                </a:solidFill>
              </a:rPr>
              <a:t>Att utförande av hälso- och sjukvårdsåtgärd som bedöms som egenvård inte är hälso- och sjukvård och därmed omfattas av hälso- och sjukvårdslagen. </a:t>
            </a:r>
          </a:p>
          <a:p>
            <a:pPr marL="285750" indent="-285750">
              <a:buFont typeface="Wingdings" panose="05000000000000000000" pitchFamily="2" charset="2"/>
              <a:buChar char="ü"/>
            </a:pPr>
            <a:endParaRPr lang="sv-SE" sz="1800">
              <a:solidFill>
                <a:srgbClr val="000000"/>
              </a:solidFill>
            </a:endParaRPr>
          </a:p>
          <a:p>
            <a:pPr marL="285750" indent="-285750">
              <a:buFont typeface="Wingdings" panose="05000000000000000000" pitchFamily="2" charset="2"/>
              <a:buChar char="ü"/>
            </a:pPr>
            <a:endParaRPr lang="sv-SE" sz="1800">
              <a:solidFill>
                <a:srgbClr val="000000"/>
              </a:solidFill>
            </a:endParaRPr>
          </a:p>
        </p:txBody>
      </p:sp>
      <p:sp>
        <p:nvSpPr>
          <p:cNvPr id="4" name="Rubrik 1">
            <a:extLst>
              <a:ext uri="{FF2B5EF4-FFF2-40B4-BE49-F238E27FC236}">
                <a16:creationId xmlns:a16="http://schemas.microsoft.com/office/drawing/2014/main" id="{A5F1B9AE-A665-88A5-6738-0A9F10DD9B19}"/>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159118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450AB-7301-A1D8-4F87-7A4B2A3CB6F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A3B0637-A32C-8C3B-FB24-07AA755376F0}"/>
              </a:ext>
            </a:extLst>
          </p:cNvPr>
          <p:cNvSpPr>
            <a:spLocks noGrp="1"/>
          </p:cNvSpPr>
          <p:nvPr>
            <p:ph type="title"/>
          </p:nvPr>
        </p:nvSpPr>
        <p:spPr>
          <a:xfrm>
            <a:off x="838200" y="549233"/>
            <a:ext cx="10515600" cy="849983"/>
          </a:xfrm>
        </p:spPr>
        <p:txBody>
          <a:bodyPr/>
          <a:lstStyle/>
          <a:p>
            <a:pPr algn="ctr"/>
            <a:r>
              <a:rPr lang="sv-SE" sz="2800" b="0" dirty="0">
                <a:solidFill>
                  <a:srgbClr val="0050A0"/>
                </a:solidFill>
                <a:ea typeface="+mn-ea"/>
                <a:cs typeface="Arial" panose="020B0604020202020204" pitchFamily="34" charset="0"/>
              </a:rPr>
              <a:t>Samråd och samplanering när behov finns av stöd att utföra egenvård</a:t>
            </a:r>
          </a:p>
        </p:txBody>
      </p:sp>
      <p:sp>
        <p:nvSpPr>
          <p:cNvPr id="3" name="Platshållare för innehåll 2">
            <a:extLst>
              <a:ext uri="{FF2B5EF4-FFF2-40B4-BE49-F238E27FC236}">
                <a16:creationId xmlns:a16="http://schemas.microsoft.com/office/drawing/2014/main" id="{E0A8FCF6-5548-5B26-A682-92AD9EA95242}"/>
              </a:ext>
            </a:extLst>
          </p:cNvPr>
          <p:cNvSpPr>
            <a:spLocks noGrp="1"/>
          </p:cNvSpPr>
          <p:nvPr>
            <p:ph idx="1"/>
          </p:nvPr>
        </p:nvSpPr>
        <p:spPr>
          <a:xfrm>
            <a:off x="838200" y="1448801"/>
            <a:ext cx="10515600" cy="2886418"/>
          </a:xfrm>
        </p:spPr>
        <p:txBody>
          <a:bodyPr lIns="91440" tIns="45720" rIns="91440" bIns="45720" anchor="t"/>
          <a:lstStyle/>
          <a:p>
            <a:pPr marL="285750" indent="-285750">
              <a:buFont typeface="Wingdings" panose="05000000000000000000" pitchFamily="2" charset="2"/>
              <a:buChar char="ü"/>
            </a:pPr>
            <a:r>
              <a:rPr lang="sv-SE" sz="1800" b="0" i="0" u="none" strike="noStrike" baseline="0" dirty="0">
                <a:solidFill>
                  <a:srgbClr val="000000"/>
                </a:solidFill>
              </a:rPr>
              <a:t>Om den enskilde behöver stöd att utföra egenvård av någon som gör det i sin yrkesutövning från socialtjänst, LSS eller skolverksamhet krävs samråd och samplanering med utförande enhet så att stöd i egenvård utförs på ett patientsäkert sätt. </a:t>
            </a:r>
          </a:p>
          <a:p>
            <a:pPr marL="285750" indent="-285750">
              <a:buFont typeface="Wingdings" panose="05000000000000000000" pitchFamily="2" charset="2"/>
              <a:buChar char="ü"/>
            </a:pPr>
            <a:r>
              <a:rPr lang="sv-SE" sz="1800" b="0" i="0" u="none" strike="noStrike" baseline="0" dirty="0">
                <a:solidFill>
                  <a:srgbClr val="000000"/>
                </a:solidFill>
              </a:rPr>
              <a:t>Det är den behandlande hälso- och sjukvårdspersonalen som ansvarar för att kontakta utförande enhet och </a:t>
            </a:r>
            <a:r>
              <a:rPr lang="sv-SE" sz="1800" i="0" u="none" strike="noStrike" baseline="0" dirty="0">
                <a:solidFill>
                  <a:srgbClr val="000000"/>
                </a:solidFill>
              </a:rPr>
              <a:t>i samråd med patient och verksamhetsansvarige </a:t>
            </a:r>
            <a:r>
              <a:rPr lang="sv-SE" sz="1800" b="0" i="0" u="none" strike="noStrike" baseline="0" dirty="0">
                <a:solidFill>
                  <a:srgbClr val="000000"/>
                </a:solidFill>
              </a:rPr>
              <a:t>bedömer om rätt kompetens och förutsättningar finns hos utföraren.</a:t>
            </a:r>
            <a:endParaRPr lang="sv-SE" sz="1800" b="0" i="0" u="none" strike="noStrike" baseline="0" dirty="0">
              <a:solidFill>
                <a:srgbClr val="000000"/>
              </a:solidFill>
              <a:ea typeface="Calibri"/>
              <a:cs typeface="Calibri"/>
            </a:endParaRPr>
          </a:p>
          <a:p>
            <a:pPr marL="285750" indent="-285750">
              <a:buFont typeface="Wingdings" panose="05000000000000000000" pitchFamily="2" charset="2"/>
              <a:buChar char="ü"/>
            </a:pPr>
            <a:r>
              <a:rPr lang="sv-SE" sz="1800" dirty="0">
                <a:solidFill>
                  <a:srgbClr val="000000"/>
                </a:solidFill>
              </a:rPr>
              <a:t>Den behandlande hälso- och sjukvårdsenheten ska v</a:t>
            </a:r>
            <a:r>
              <a:rPr lang="sv-SE" sz="1800" b="0" i="0" u="none" strike="noStrike" baseline="0" dirty="0">
                <a:solidFill>
                  <a:srgbClr val="000000"/>
                </a:solidFill>
              </a:rPr>
              <a:t>id behov instruera och utbilda personalen som ska ge stöd i egenvård. </a:t>
            </a:r>
            <a:endParaRPr lang="sv-SE" sz="1800" b="0" i="0" u="none" strike="noStrike" baseline="0" dirty="0">
              <a:solidFill>
                <a:srgbClr val="000000"/>
              </a:solidFill>
              <a:ea typeface="Calibri"/>
              <a:cs typeface="Calibri"/>
            </a:endParaRPr>
          </a:p>
          <a:p>
            <a:pPr marL="285750" indent="-285750">
              <a:buFont typeface="Wingdings" panose="05000000000000000000" pitchFamily="2" charset="2"/>
              <a:buChar char="ü"/>
            </a:pPr>
            <a:r>
              <a:rPr lang="sv-SE" sz="1800" b="0" i="0" u="none" strike="noStrike" baseline="0" dirty="0">
                <a:solidFill>
                  <a:srgbClr val="000000"/>
                </a:solidFill>
              </a:rPr>
              <a:t>Om verksamhetsansvarige för utförande enhet av egenvård bedömer att resurser och kunskap hos personalen inte motsvarar den hjälp den enskilde behöver med egenvård på ett säkert sätt, måste kontakt tas med ansvarig inom hälso-och sjukvården </a:t>
            </a:r>
            <a:r>
              <a:rPr lang="sv-SE" sz="1800" dirty="0">
                <a:solidFill>
                  <a:srgbClr val="000000"/>
                </a:solidFill>
              </a:rPr>
              <a:t>för omprövning</a:t>
            </a:r>
            <a:r>
              <a:rPr lang="sv-SE" sz="1800" b="0" i="0" u="none" strike="noStrike" baseline="0" dirty="0">
                <a:solidFill>
                  <a:srgbClr val="000000"/>
                </a:solidFill>
              </a:rPr>
              <a:t> av </a:t>
            </a:r>
            <a:r>
              <a:rPr lang="sv-SE" sz="1800" dirty="0">
                <a:solidFill>
                  <a:srgbClr val="000000"/>
                </a:solidFill>
              </a:rPr>
              <a:t>egenvårdsåtgärden</a:t>
            </a:r>
            <a:r>
              <a:rPr lang="sv-SE" sz="1800" b="0" i="0" u="none" strike="noStrike" baseline="0" dirty="0">
                <a:solidFill>
                  <a:srgbClr val="000000"/>
                </a:solidFill>
              </a:rPr>
              <a:t>. </a:t>
            </a:r>
            <a:endParaRPr lang="sv-SE" sz="1800" b="0" i="0" u="none" strike="noStrike" baseline="0" dirty="0">
              <a:solidFill>
                <a:srgbClr val="000000"/>
              </a:solidFill>
              <a:ea typeface="Calibri"/>
              <a:cs typeface="Calibri"/>
            </a:endParaRPr>
          </a:p>
          <a:p>
            <a:pPr marL="285750" indent="-285750">
              <a:buFont typeface="Wingdings" panose="05000000000000000000" pitchFamily="2" charset="2"/>
              <a:buChar char="ü"/>
            </a:pPr>
            <a:r>
              <a:rPr lang="sv-SE" sz="1800" b="0" i="0" u="none" strike="noStrike" baseline="0" dirty="0">
                <a:solidFill>
                  <a:srgbClr val="000000"/>
                </a:solidFill>
              </a:rPr>
              <a:t>Samplanering sker med fördel på ett förmöte i samband med samverkan vid utskrivning från sjukhus/sjukstuga eller en samordnad individuell planering (SIP) i hemmet, LSS boende eller i förskolan/skolan. </a:t>
            </a:r>
            <a:endParaRPr lang="sv-SE" sz="1800" dirty="0">
              <a:solidFill>
                <a:srgbClr val="000000"/>
              </a:solidFill>
              <a:ea typeface="Calibri"/>
              <a:cs typeface="Calibri"/>
            </a:endParaRPr>
          </a:p>
        </p:txBody>
      </p:sp>
      <p:sp>
        <p:nvSpPr>
          <p:cNvPr id="4" name="Rubrik 1">
            <a:extLst>
              <a:ext uri="{FF2B5EF4-FFF2-40B4-BE49-F238E27FC236}">
                <a16:creationId xmlns:a16="http://schemas.microsoft.com/office/drawing/2014/main" id="{63D88EAD-346D-2B75-343A-53351152B945}"/>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398264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112BA-A365-FC61-1F04-7C127DC8C73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037EDE5-FF09-42BA-6393-286E5AD0505D}"/>
              </a:ext>
            </a:extLst>
          </p:cNvPr>
          <p:cNvSpPr>
            <a:spLocks noGrp="1"/>
          </p:cNvSpPr>
          <p:nvPr>
            <p:ph type="title"/>
          </p:nvPr>
        </p:nvSpPr>
        <p:spPr>
          <a:xfrm>
            <a:off x="838200" y="365126"/>
            <a:ext cx="10515600" cy="555412"/>
          </a:xfrm>
        </p:spPr>
        <p:txBody>
          <a:bodyPr/>
          <a:lstStyle/>
          <a:p>
            <a:pPr algn="ctr"/>
            <a:r>
              <a:rPr lang="sv-SE" sz="2800" b="0" dirty="0">
                <a:solidFill>
                  <a:srgbClr val="0050A0"/>
                </a:solidFill>
                <a:ea typeface="+mn-ea"/>
                <a:cs typeface="Arial" panose="020B0604020202020204" pitchFamily="34" charset="0"/>
              </a:rPr>
              <a:t>Ansökan om stöd och hjälp i utförande av egenvård</a:t>
            </a:r>
          </a:p>
        </p:txBody>
      </p:sp>
      <p:sp>
        <p:nvSpPr>
          <p:cNvPr id="3" name="Platshållare för innehåll 2">
            <a:extLst>
              <a:ext uri="{FF2B5EF4-FFF2-40B4-BE49-F238E27FC236}">
                <a16:creationId xmlns:a16="http://schemas.microsoft.com/office/drawing/2014/main" id="{0F615F30-9E49-D55C-97CE-B14D39BD65A6}"/>
              </a:ext>
            </a:extLst>
          </p:cNvPr>
          <p:cNvSpPr>
            <a:spLocks noGrp="1"/>
          </p:cNvSpPr>
          <p:nvPr>
            <p:ph idx="1"/>
          </p:nvPr>
        </p:nvSpPr>
        <p:spPr>
          <a:xfrm>
            <a:off x="684778" y="1089275"/>
            <a:ext cx="10091641" cy="5010816"/>
          </a:xfrm>
        </p:spPr>
        <p:txBody>
          <a:bodyPr lIns="91440" tIns="45720" rIns="91440" bIns="45720" anchor="t"/>
          <a:lstStyle/>
          <a:p>
            <a:pPr marL="285750" indent="-285750">
              <a:buFont typeface="Wingdings" panose="05000000000000000000" pitchFamily="2" charset="2"/>
              <a:buChar char="ü"/>
            </a:pPr>
            <a:r>
              <a:rPr lang="sv-SE" sz="1800" b="0" i="0" u="none" strike="noStrike" baseline="0" dirty="0">
                <a:solidFill>
                  <a:srgbClr val="000000"/>
                </a:solidFill>
              </a:rPr>
              <a:t>Om den enskilde har behov av hjälp med att utföra egenvården kan den ansöka om bistånd enlig socialtjänstlagen eller lagen om stöd och service till vissa funktionshindrade.</a:t>
            </a:r>
            <a:endParaRPr lang="sv-SE" sz="1800" b="0" i="0" u="none" strike="noStrike" baseline="0" dirty="0">
              <a:solidFill>
                <a:srgbClr val="000000"/>
              </a:solidFill>
              <a:ea typeface="Calibri"/>
              <a:cs typeface="Calibri"/>
            </a:endParaRPr>
          </a:p>
          <a:p>
            <a:pPr marL="285750" indent="-285750">
              <a:buFont typeface="Wingdings" panose="05000000000000000000" pitchFamily="2" charset="2"/>
              <a:buChar char="ü"/>
            </a:pPr>
            <a:r>
              <a:rPr lang="sv-SE" sz="1800" b="0" i="0" u="none" strike="noStrike" baseline="0" dirty="0">
                <a:solidFill>
                  <a:srgbClr val="000000"/>
                </a:solidFill>
                <a:latin typeface="Calibri"/>
                <a:ea typeface="Calibri"/>
                <a:cs typeface="Calibri"/>
              </a:rPr>
              <a:t>Som underlag för ansökan bifogas en skriftlig bedömning och plan för stöd i egenvård som är upprättad av den behandlande hälso- och sjukvårdspersonalen i samråd med patient och utförande enhet.</a:t>
            </a:r>
          </a:p>
          <a:p>
            <a:pPr marL="285750" indent="-285750">
              <a:buFont typeface="Wingdings" panose="05000000000000000000" pitchFamily="2" charset="2"/>
              <a:buChar char="ü"/>
            </a:pPr>
            <a:r>
              <a:rPr lang="sv-SE" sz="1800" b="0" i="0" u="none" strike="noStrike" baseline="0" dirty="0">
                <a:solidFill>
                  <a:srgbClr val="000000"/>
                </a:solidFill>
                <a:latin typeface="Calibri"/>
                <a:ea typeface="Calibri"/>
                <a:cs typeface="Calibri"/>
              </a:rPr>
              <a:t>Den enskilde kan redan ha en insats som omfattar omvårdnad, där hjälpen med egenvård kan anses ingå. Det är verksamhetsansvarig för utförande enhet som avgör om hjälp med egenvård kan ingå i redan befintliga socialtjänstinsatser. </a:t>
            </a:r>
          </a:p>
          <a:p>
            <a:pPr marL="285750" indent="-285750">
              <a:buFont typeface="Wingdings" panose="05000000000000000000" pitchFamily="2" charset="2"/>
              <a:buChar char="ü"/>
            </a:pPr>
            <a:r>
              <a:rPr lang="sv-SE" sz="1800" b="0" i="0" u="none" strike="noStrike" baseline="0" dirty="0">
                <a:solidFill>
                  <a:srgbClr val="000000"/>
                </a:solidFill>
                <a:latin typeface="Calibri"/>
                <a:ea typeface="Calibri"/>
                <a:cs typeface="Calibri"/>
              </a:rPr>
              <a:t>Enlig lagen om stöd och service till vissa funktionshindrade ingår åtgärder i form av hjälp med egenvård i de grundläggande behoven (t. ex. hjälp med andning och sondnäring) och ska vara assistansgrundande i sin helhet, oavsett hjälpens karaktär.  </a:t>
            </a:r>
          </a:p>
          <a:p>
            <a:pPr marL="285750" indent="-285750">
              <a:buFont typeface="Wingdings" panose="05000000000000000000" pitchFamily="2" charset="2"/>
              <a:buChar char="ü"/>
            </a:pPr>
            <a:r>
              <a:rPr lang="sv-SE" sz="1800" dirty="0">
                <a:solidFill>
                  <a:srgbClr val="000000"/>
                </a:solidFill>
                <a:latin typeface="Calibri"/>
                <a:ea typeface="Calibri"/>
                <a:cs typeface="Calibri"/>
              </a:rPr>
              <a:t>E</a:t>
            </a:r>
            <a:r>
              <a:rPr lang="sv-SE" sz="1800" b="0" i="0" u="none" strike="noStrike" baseline="0" dirty="0">
                <a:solidFill>
                  <a:srgbClr val="000000"/>
                </a:solidFill>
                <a:latin typeface="Calibri"/>
                <a:ea typeface="Calibri"/>
                <a:cs typeface="Calibri"/>
              </a:rPr>
              <a:t>tt underlag från hälso- och sjukvården behövs där det framgår att åtgärden har bedömts kunna utföras som egenvård.</a:t>
            </a:r>
          </a:p>
          <a:p>
            <a:pPr marL="285750" indent="-285750">
              <a:buFont typeface="Wingdings" panose="05000000000000000000" pitchFamily="2" charset="2"/>
              <a:buChar char="ü"/>
            </a:pPr>
            <a:r>
              <a:rPr lang="sv-SE" sz="1800" dirty="0">
                <a:solidFill>
                  <a:srgbClr val="000000"/>
                </a:solidFill>
                <a:latin typeface="Calibri"/>
                <a:ea typeface="Calibri"/>
                <a:cs typeface="Calibri"/>
              </a:rPr>
              <a:t>Rektorn för elevens skolgång ansvarar för att planering för utförande av egenvård upprättas och beslutar vem eller vilka som kan hjälper eleven med egenvård i skolan</a:t>
            </a:r>
            <a:r>
              <a:rPr lang="sv-SE" sz="1800" dirty="0">
                <a:solidFill>
                  <a:srgbClr val="000000"/>
                </a:solidFill>
                <a:latin typeface="Foundry Sans OT2 Normal"/>
              </a:rPr>
              <a:t>. </a:t>
            </a:r>
            <a:endParaRPr lang="sv-SE" sz="1800" b="0" i="0" u="none" strike="noStrike" baseline="0" dirty="0">
              <a:solidFill>
                <a:srgbClr val="000000"/>
              </a:solidFill>
              <a:latin typeface="Foundry Sans OT2 Normal"/>
            </a:endParaRPr>
          </a:p>
        </p:txBody>
      </p:sp>
      <p:sp>
        <p:nvSpPr>
          <p:cNvPr id="4" name="Rubrik 1">
            <a:extLst>
              <a:ext uri="{FF2B5EF4-FFF2-40B4-BE49-F238E27FC236}">
                <a16:creationId xmlns:a16="http://schemas.microsoft.com/office/drawing/2014/main" id="{C621C4D3-E1DA-A6AE-AB1A-168AB5E78753}"/>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294364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14CA1-D5D0-3AF5-9B10-7C7837F1697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998B27E-00E0-EC77-DBF3-6894891C8956}"/>
              </a:ext>
            </a:extLst>
          </p:cNvPr>
          <p:cNvSpPr>
            <a:spLocks noGrp="1"/>
          </p:cNvSpPr>
          <p:nvPr>
            <p:ph type="title"/>
          </p:nvPr>
        </p:nvSpPr>
        <p:spPr>
          <a:xfrm>
            <a:off x="838200" y="365126"/>
            <a:ext cx="10515600" cy="635192"/>
          </a:xfrm>
        </p:spPr>
        <p:txBody>
          <a:bodyPr/>
          <a:lstStyle/>
          <a:p>
            <a:pPr algn="ctr"/>
            <a:r>
              <a:rPr lang="sv-SE" sz="2800" b="0">
                <a:solidFill>
                  <a:srgbClr val="0050A0"/>
                </a:solidFill>
                <a:ea typeface="+mn-ea"/>
                <a:cs typeface="Arial" panose="020B0604020202020204" pitchFamily="34" charset="0"/>
              </a:rPr>
              <a:t>Uppföljning och omprövning av egenvård</a:t>
            </a:r>
          </a:p>
        </p:txBody>
      </p:sp>
      <p:sp>
        <p:nvSpPr>
          <p:cNvPr id="3" name="Platshållare för innehåll 2">
            <a:extLst>
              <a:ext uri="{FF2B5EF4-FFF2-40B4-BE49-F238E27FC236}">
                <a16:creationId xmlns:a16="http://schemas.microsoft.com/office/drawing/2014/main" id="{C9715985-0635-816C-4F15-05FBC4FE22BD}"/>
              </a:ext>
            </a:extLst>
          </p:cNvPr>
          <p:cNvSpPr>
            <a:spLocks noGrp="1"/>
          </p:cNvSpPr>
          <p:nvPr>
            <p:ph idx="1"/>
          </p:nvPr>
        </p:nvSpPr>
        <p:spPr>
          <a:xfrm>
            <a:off x="838200" y="1322451"/>
            <a:ext cx="10515600" cy="4213098"/>
          </a:xfrm>
        </p:spPr>
        <p:txBody>
          <a:bodyPr lIns="91440" tIns="45720" rIns="91440" bIns="45720" anchor="t"/>
          <a:lstStyle/>
          <a:p>
            <a:pPr marL="285750" indent="-285750">
              <a:buFont typeface="Wingdings" panose="05000000000000000000" pitchFamily="2" charset="2"/>
              <a:buChar char="ü"/>
            </a:pPr>
            <a:r>
              <a:rPr lang="sv-SE" sz="1800" b="0" i="0" u="none" strike="noStrike" baseline="0" dirty="0">
                <a:solidFill>
                  <a:srgbClr val="000000"/>
                </a:solidFill>
                <a:latin typeface="Calibri"/>
                <a:ea typeface="Calibri"/>
                <a:cs typeface="Calibri"/>
              </a:rPr>
              <a:t>Det är den behandlande hälso- och sjukvårdspersonalen som gjort bedömning att en åtgärd kan utföras som egenvård som har uppföljningsansvar. </a:t>
            </a:r>
          </a:p>
          <a:p>
            <a:pPr marL="285750" indent="-285750">
              <a:buFont typeface="Wingdings" panose="05000000000000000000" pitchFamily="2" charset="2"/>
              <a:buChar char="ü"/>
            </a:pPr>
            <a:r>
              <a:rPr lang="sv-SE" sz="1800" dirty="0">
                <a:solidFill>
                  <a:srgbClr val="000000"/>
                </a:solidFill>
                <a:latin typeface="Calibri"/>
                <a:ea typeface="Calibri"/>
                <a:cs typeface="Calibri"/>
              </a:rPr>
              <a:t>I planen ska det framgå när och hur uppföljningen sker och vem som har uppföljningsansvaret.</a:t>
            </a:r>
            <a:endParaRPr lang="sv-SE" sz="1800" b="0" i="0" u="none" strike="noStrike" baseline="0" dirty="0">
              <a:solidFill>
                <a:srgbClr val="000000"/>
              </a:solidFill>
              <a:latin typeface="Calibri"/>
              <a:ea typeface="Calibri"/>
              <a:cs typeface="Calibri"/>
            </a:endParaRPr>
          </a:p>
          <a:p>
            <a:pPr marL="285750" indent="-285750">
              <a:buFont typeface="Wingdings" panose="05000000000000000000" pitchFamily="2" charset="2"/>
              <a:buChar char="ü"/>
            </a:pPr>
            <a:r>
              <a:rPr lang="sv-SE" sz="1800" dirty="0">
                <a:solidFill>
                  <a:srgbClr val="000000"/>
                </a:solidFill>
                <a:latin typeface="Calibri"/>
                <a:ea typeface="Calibri"/>
                <a:cs typeface="Calibri"/>
              </a:rPr>
              <a:t>Om den enskildes tillstånd eller förutsättningar i stöd kring den enskilde förändras, ska utförande enhet informerar behandlande hälso- och sjukvårdsenhet och en omprövning av egenvårdsbedömning behöver ske utifrån de förändrade förutsättningar. </a:t>
            </a:r>
          </a:p>
          <a:p>
            <a:pPr marL="285750" indent="-285750">
              <a:buFont typeface="Wingdings" panose="05000000000000000000" pitchFamily="2" charset="2"/>
              <a:buChar char="ü"/>
            </a:pPr>
            <a:r>
              <a:rPr lang="sv-SE" sz="1800" dirty="0">
                <a:solidFill>
                  <a:srgbClr val="000000"/>
                </a:solidFill>
                <a:latin typeface="Calibri"/>
                <a:ea typeface="Calibri"/>
                <a:cs typeface="Calibri"/>
              </a:rPr>
              <a:t>Om ansvar för behandlingen som bedöms som egenvård överlämnas från specialistvård till primärvård, ska det vara förankrat med mottagande primärvårdsenhet och tydligt framgå i egenvårdsplanen. </a:t>
            </a:r>
          </a:p>
          <a:p>
            <a:pPr marL="285750" indent="-285750">
              <a:buFont typeface="Wingdings" panose="05000000000000000000" pitchFamily="2" charset="2"/>
              <a:buChar char="ü"/>
            </a:pPr>
            <a:r>
              <a:rPr lang="sv-SE" sz="1800" b="0" i="0" u="none" strike="noStrike" baseline="0" dirty="0">
                <a:solidFill>
                  <a:srgbClr val="000000"/>
                </a:solidFill>
              </a:rPr>
              <a:t>Den övertagande hälso- och sjukvårdspersonalen inom primärvården övertar inom sin yrkesutövning ansvar för uppföljning och eventuell omprövning av egenvård.</a:t>
            </a:r>
            <a:endParaRPr lang="sv-SE" sz="1800" dirty="0">
              <a:solidFill>
                <a:srgbClr val="000000"/>
              </a:solidFill>
              <a:ea typeface="Calibri"/>
              <a:cs typeface="Calibri"/>
            </a:endParaRPr>
          </a:p>
          <a:p>
            <a:pPr marL="285750" indent="-285750">
              <a:buFont typeface="Wingdings" panose="05000000000000000000" pitchFamily="2" charset="2"/>
              <a:buChar char="ü"/>
            </a:pPr>
            <a:r>
              <a:rPr lang="sv-SE" sz="1800" dirty="0">
                <a:solidFill>
                  <a:srgbClr val="000000"/>
                </a:solidFill>
                <a:latin typeface="Calibri"/>
                <a:ea typeface="Calibri"/>
                <a:cs typeface="Calibri"/>
              </a:rPr>
              <a:t>Om det inte finns en aktuell egenvårdsbedömning och plan som utgår från den enskildes nuvarande förutsättningar och stödbehov, kan utförande enhet tillsammans med den enskilde begära en aktuell egenvårdsbedömning och plan för stöd i egenvård. </a:t>
            </a:r>
            <a:endParaRPr lang="sv-SE" sz="1800" b="0" i="0" u="none" strike="noStrike" baseline="0" dirty="0">
              <a:solidFill>
                <a:srgbClr val="000000"/>
              </a:solidFill>
              <a:latin typeface="Calibri"/>
              <a:ea typeface="Calibri"/>
              <a:cs typeface="Calibri"/>
            </a:endParaRPr>
          </a:p>
          <a:p>
            <a:pPr marL="285750" indent="-285750">
              <a:buFont typeface="Wingdings" panose="05000000000000000000" pitchFamily="2" charset="2"/>
              <a:buChar char="ü"/>
            </a:pPr>
            <a:endParaRPr lang="sv-SE" sz="1800" b="0" i="0" u="none" strike="noStrike" baseline="0">
              <a:solidFill>
                <a:srgbClr val="000000"/>
              </a:solidFill>
              <a:latin typeface="Foundry Sans OT2 Normal"/>
            </a:endParaRPr>
          </a:p>
        </p:txBody>
      </p:sp>
      <p:sp>
        <p:nvSpPr>
          <p:cNvPr id="4" name="Rubrik 1">
            <a:extLst>
              <a:ext uri="{FF2B5EF4-FFF2-40B4-BE49-F238E27FC236}">
                <a16:creationId xmlns:a16="http://schemas.microsoft.com/office/drawing/2014/main" id="{659BF410-64B9-2F58-A286-92F05123F7BD}"/>
              </a:ext>
            </a:extLst>
          </p:cNvPr>
          <p:cNvSpPr txBox="1">
            <a:spLocks/>
          </p:cNvSpPr>
          <p:nvPr/>
        </p:nvSpPr>
        <p:spPr>
          <a:xfrm>
            <a:off x="259087" y="163737"/>
            <a:ext cx="1802916" cy="25357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100" b="0" dirty="0">
                <a:latin typeface="+mn-lt"/>
                <a:ea typeface="+mn-ea"/>
                <a:cs typeface="Arial" panose="020B0604020202020204" pitchFamily="34" charset="0"/>
              </a:rPr>
              <a:t>Mars 2025</a:t>
            </a:r>
          </a:p>
        </p:txBody>
      </p:sp>
    </p:spTree>
    <p:extLst>
      <p:ext uri="{BB962C8B-B14F-4D97-AF65-F5344CB8AC3E}">
        <p14:creationId xmlns:p14="http://schemas.microsoft.com/office/powerpoint/2010/main" val="2027932119"/>
      </p:ext>
    </p:extLst>
  </p:cSld>
  <p:clrMapOvr>
    <a:masterClrMapping/>
  </p:clrMapOvr>
</p:sld>
</file>

<file path=ppt/theme/theme1.xml><?xml version="1.0" encoding="utf-8"?>
<a:theme xmlns:a="http://schemas.openxmlformats.org/drawingml/2006/main" name="Framtidsbild Nära vård 2030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1921</Words>
  <Application>Microsoft Office PowerPoint</Application>
  <PresentationFormat>Bredbild</PresentationFormat>
  <Paragraphs>136</Paragraphs>
  <Slides>15</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Aptos</vt:lpstr>
      <vt:lpstr>Arial</vt:lpstr>
      <vt:lpstr>Calibri</vt:lpstr>
      <vt:lpstr>Courier New</vt:lpstr>
      <vt:lpstr>Foundry Sans OT2 Normal</vt:lpstr>
      <vt:lpstr>Times New Roman</vt:lpstr>
      <vt:lpstr>Wingdings</vt:lpstr>
      <vt:lpstr>Framtidsbild Nära vård 2030 -tema</vt:lpstr>
      <vt:lpstr>PowerPoint-presentation</vt:lpstr>
      <vt:lpstr>Egenvård enligt lag (2022:1250) om egenvård </vt:lpstr>
      <vt:lpstr>Överenskommelse och länsrutin om samverkan i samband med bedömning, planering, utförande och uppföljning av egenvård i Västerbotten gäller från och med den 1 april 2025</vt:lpstr>
      <vt:lpstr>Väsentliga förutsättningar vid bedömning, planering, utförande och uppföljning av egenvård </vt:lpstr>
      <vt:lpstr>Att beakta i bedömning av egenvård </vt:lpstr>
      <vt:lpstr>Dokumentation och information</vt:lpstr>
      <vt:lpstr>Samråd och samplanering när behov finns av stöd att utföra egenvård</vt:lpstr>
      <vt:lpstr>Ansökan om stöd och hjälp i utförande av egenvård</vt:lpstr>
      <vt:lpstr>Uppföljning och omprövning av egenvård</vt:lpstr>
      <vt:lpstr>Socialstyrelsen.se/Kunskapsstöd för egenvård</vt:lpstr>
      <vt:lpstr>Nästa steg: Utbildning och implementering av länsrutin egenvård</vt:lpstr>
      <vt:lpstr>Chefernas ansvar för tillämpning av egenvårdsöverenskommelse och länsrutin om egenvård</vt:lpstr>
      <vt:lpstr>Utbildning och implementering - frågor att ta ställning till lokalt på arbetsplatsen</vt:lpstr>
      <vt:lpstr>Tillämpning och vidmakthållande av länsrutinen - frågor att ta ställning till lokalt på arbetsplatsen</vt:lpstr>
      <vt:lpstr>PowerPoint-presentation</vt:lpstr>
    </vt:vector>
  </TitlesOfParts>
  <Company>Region Västerbotten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Sofie Tängman</dc:creator>
  <cp:lastModifiedBy>Dagmar Schröder</cp:lastModifiedBy>
  <cp:revision>156</cp:revision>
  <dcterms:created xsi:type="dcterms:W3CDTF">2024-12-18T13:41:45Z</dcterms:created>
  <dcterms:modified xsi:type="dcterms:W3CDTF">2025-03-24T13:54:34Z</dcterms:modified>
</cp:coreProperties>
</file>